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301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5830" y="741679"/>
            <a:ext cx="729233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270" y="1748790"/>
            <a:ext cx="7617459" cy="3656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438400"/>
            <a:ext cx="66294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FOREST </a:t>
            </a:r>
            <a:r>
              <a:rPr lang="en-US" sz="3600" dirty="0" smtClean="0">
                <a:solidFill>
                  <a:srgbClr val="FF0000"/>
                </a:solidFill>
              </a:rPr>
              <a:t>MENSURATION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/>
              <a:t>M</a:t>
            </a:r>
            <a:r>
              <a:rPr lang="en-US" dirty="0" err="1" smtClean="0"/>
              <a:t>rs.Sonia</a:t>
            </a:r>
            <a:r>
              <a:rPr lang="en-US" dirty="0" smtClean="0"/>
              <a:t> </a:t>
            </a:r>
            <a:r>
              <a:rPr lang="en-US" dirty="0" err="1" smtClean="0"/>
              <a:t>Panigrahi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Assistant Professor</a:t>
            </a:r>
            <a:br>
              <a:rPr lang="en-US" dirty="0" smtClean="0"/>
            </a:br>
            <a:r>
              <a:rPr lang="en-US" dirty="0" smtClean="0"/>
              <a:t>Department of Agronomy and Agroforestry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438400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0" y="0"/>
                </a:moveTo>
                <a:lnTo>
                  <a:pt x="111506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4200" y="2244090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</a:t>
            </a:r>
            <a:r>
              <a:rPr sz="2000" b="1" spc="10" dirty="0">
                <a:latin typeface="Times New Roman"/>
                <a:cs typeface="Times New Roman"/>
              </a:rPr>
              <a:t>.</a:t>
            </a:r>
            <a:r>
              <a:rPr sz="2000" b="1" dirty="0">
                <a:latin typeface="Times New Roman"/>
                <a:cs typeface="Times New Roman"/>
              </a:rPr>
              <a:t>H.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8129" y="2701290"/>
            <a:ext cx="685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10" dirty="0">
                <a:latin typeface="Times New Roman"/>
                <a:cs typeface="Times New Roman"/>
              </a:rPr>
              <a:t>37</a:t>
            </a:r>
            <a:r>
              <a:rPr sz="2000" b="1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1829" y="3505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0"/>
                </a:moveTo>
                <a:lnTo>
                  <a:pt x="0" y="0"/>
                </a:lnTo>
                <a:lnTo>
                  <a:pt x="38100" y="76200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9929" y="289560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1829" y="243840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199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9929" y="249808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9062" y="2286000"/>
            <a:ext cx="115570" cy="1390650"/>
          </a:xfrm>
          <a:custGeom>
            <a:avLst/>
            <a:gdLst/>
            <a:ahLst/>
            <a:cxnLst/>
            <a:rect l="l" t="t" r="r" b="b"/>
            <a:pathLst>
              <a:path w="115569" h="1390650">
                <a:moveTo>
                  <a:pt x="9727" y="0"/>
                </a:moveTo>
                <a:lnTo>
                  <a:pt x="8337" y="59535"/>
                </a:lnTo>
                <a:lnTo>
                  <a:pt x="6988" y="118943"/>
                </a:lnTo>
                <a:lnTo>
                  <a:pt x="5701" y="178099"/>
                </a:lnTo>
                <a:lnTo>
                  <a:pt x="4494" y="236874"/>
                </a:lnTo>
                <a:lnTo>
                  <a:pt x="3389" y="295143"/>
                </a:lnTo>
                <a:lnTo>
                  <a:pt x="2405" y="352778"/>
                </a:lnTo>
                <a:lnTo>
                  <a:pt x="1561" y="409654"/>
                </a:lnTo>
                <a:lnTo>
                  <a:pt x="879" y="465643"/>
                </a:lnTo>
                <a:lnTo>
                  <a:pt x="378" y="520619"/>
                </a:lnTo>
                <a:lnTo>
                  <a:pt x="78" y="574455"/>
                </a:lnTo>
                <a:lnTo>
                  <a:pt x="0" y="627024"/>
                </a:lnTo>
                <a:lnTo>
                  <a:pt x="162" y="678201"/>
                </a:lnTo>
                <a:lnTo>
                  <a:pt x="585" y="727857"/>
                </a:lnTo>
                <a:lnTo>
                  <a:pt x="1289" y="775867"/>
                </a:lnTo>
                <a:lnTo>
                  <a:pt x="2295" y="822105"/>
                </a:lnTo>
                <a:lnTo>
                  <a:pt x="3621" y="866442"/>
                </a:lnTo>
                <a:lnTo>
                  <a:pt x="5289" y="908753"/>
                </a:lnTo>
                <a:lnTo>
                  <a:pt x="7317" y="948911"/>
                </a:lnTo>
                <a:lnTo>
                  <a:pt x="17590" y="1067328"/>
                </a:lnTo>
                <a:lnTo>
                  <a:pt x="27626" y="1135796"/>
                </a:lnTo>
                <a:lnTo>
                  <a:pt x="39507" y="1193936"/>
                </a:lnTo>
                <a:lnTo>
                  <a:pt x="52907" y="1243488"/>
                </a:lnTo>
                <a:lnTo>
                  <a:pt x="67497" y="1286194"/>
                </a:lnTo>
                <a:lnTo>
                  <a:pt x="82950" y="1323796"/>
                </a:lnTo>
                <a:lnTo>
                  <a:pt x="98940" y="1358034"/>
                </a:lnTo>
                <a:lnTo>
                  <a:pt x="115137" y="13906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1600" y="2286000"/>
            <a:ext cx="577850" cy="1847850"/>
          </a:xfrm>
          <a:custGeom>
            <a:avLst/>
            <a:gdLst/>
            <a:ahLst/>
            <a:cxnLst/>
            <a:rect l="l" t="t" r="r" b="b"/>
            <a:pathLst>
              <a:path w="577850" h="1847850">
                <a:moveTo>
                  <a:pt x="527050" y="0"/>
                </a:moveTo>
                <a:lnTo>
                  <a:pt x="532030" y="57871"/>
                </a:lnTo>
                <a:lnTo>
                  <a:pt x="536976" y="115676"/>
                </a:lnTo>
                <a:lnTo>
                  <a:pt x="541842" y="173349"/>
                </a:lnTo>
                <a:lnTo>
                  <a:pt x="546583" y="230823"/>
                </a:lnTo>
                <a:lnTo>
                  <a:pt x="551154" y="288031"/>
                </a:lnTo>
                <a:lnTo>
                  <a:pt x="555507" y="344908"/>
                </a:lnTo>
                <a:lnTo>
                  <a:pt x="559599" y="401386"/>
                </a:lnTo>
                <a:lnTo>
                  <a:pt x="563384" y="457401"/>
                </a:lnTo>
                <a:lnTo>
                  <a:pt x="566816" y="512884"/>
                </a:lnTo>
                <a:lnTo>
                  <a:pt x="569849" y="567771"/>
                </a:lnTo>
                <a:lnTo>
                  <a:pt x="572438" y="621994"/>
                </a:lnTo>
                <a:lnTo>
                  <a:pt x="574538" y="675488"/>
                </a:lnTo>
                <a:lnTo>
                  <a:pt x="576103" y="728186"/>
                </a:lnTo>
                <a:lnTo>
                  <a:pt x="577088" y="780021"/>
                </a:lnTo>
                <a:lnTo>
                  <a:pt x="577446" y="830928"/>
                </a:lnTo>
                <a:lnTo>
                  <a:pt x="577133" y="880840"/>
                </a:lnTo>
                <a:lnTo>
                  <a:pt x="576102" y="929690"/>
                </a:lnTo>
                <a:lnTo>
                  <a:pt x="574309" y="977413"/>
                </a:lnTo>
                <a:lnTo>
                  <a:pt x="571708" y="1023942"/>
                </a:lnTo>
                <a:lnTo>
                  <a:pt x="568254" y="1069210"/>
                </a:lnTo>
                <a:lnTo>
                  <a:pt x="563900" y="1113152"/>
                </a:lnTo>
                <a:lnTo>
                  <a:pt x="558601" y="1155701"/>
                </a:lnTo>
                <a:lnTo>
                  <a:pt x="552312" y="1196790"/>
                </a:lnTo>
                <a:lnTo>
                  <a:pt x="544988" y="1236354"/>
                </a:lnTo>
                <a:lnTo>
                  <a:pt x="536582" y="1274326"/>
                </a:lnTo>
                <a:lnTo>
                  <a:pt x="509103" y="1366274"/>
                </a:lnTo>
                <a:lnTo>
                  <a:pt x="488255" y="1417639"/>
                </a:lnTo>
                <a:lnTo>
                  <a:pt x="464698" y="1465020"/>
                </a:lnTo>
                <a:lnTo>
                  <a:pt x="438626" y="1508700"/>
                </a:lnTo>
                <a:lnTo>
                  <a:pt x="410232" y="1548964"/>
                </a:lnTo>
                <a:lnTo>
                  <a:pt x="379710" y="1586098"/>
                </a:lnTo>
                <a:lnTo>
                  <a:pt x="347253" y="1620385"/>
                </a:lnTo>
                <a:lnTo>
                  <a:pt x="313055" y="1652111"/>
                </a:lnTo>
                <a:lnTo>
                  <a:pt x="277308" y="1681559"/>
                </a:lnTo>
                <a:lnTo>
                  <a:pt x="240208" y="1709015"/>
                </a:lnTo>
                <a:lnTo>
                  <a:pt x="201947" y="1734763"/>
                </a:lnTo>
                <a:lnTo>
                  <a:pt x="162718" y="1759088"/>
                </a:lnTo>
                <a:lnTo>
                  <a:pt x="122716" y="1782275"/>
                </a:lnTo>
                <a:lnTo>
                  <a:pt x="82133" y="1804607"/>
                </a:lnTo>
                <a:lnTo>
                  <a:pt x="41163" y="1826371"/>
                </a:lnTo>
                <a:lnTo>
                  <a:pt x="0" y="1847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0280" y="421005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9079" y="30861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69" y="1270"/>
                </a:lnTo>
                <a:lnTo>
                  <a:pt x="85089" y="2539"/>
                </a:lnTo>
                <a:lnTo>
                  <a:pt x="80009" y="3810"/>
                </a:lnTo>
                <a:lnTo>
                  <a:pt x="74930" y="6350"/>
                </a:lnTo>
                <a:lnTo>
                  <a:pt x="69850" y="8889"/>
                </a:lnTo>
                <a:lnTo>
                  <a:pt x="64769" y="11429"/>
                </a:lnTo>
                <a:lnTo>
                  <a:pt x="59689" y="15239"/>
                </a:lnTo>
                <a:lnTo>
                  <a:pt x="54609" y="19050"/>
                </a:lnTo>
                <a:lnTo>
                  <a:pt x="50800" y="22860"/>
                </a:lnTo>
                <a:lnTo>
                  <a:pt x="45719" y="27939"/>
                </a:lnTo>
                <a:lnTo>
                  <a:pt x="41909" y="33020"/>
                </a:lnTo>
                <a:lnTo>
                  <a:pt x="36830" y="38100"/>
                </a:lnTo>
                <a:lnTo>
                  <a:pt x="33019" y="44450"/>
                </a:lnTo>
                <a:lnTo>
                  <a:pt x="29209" y="50800"/>
                </a:lnTo>
                <a:lnTo>
                  <a:pt x="25400" y="57150"/>
                </a:lnTo>
                <a:lnTo>
                  <a:pt x="22859" y="63500"/>
                </a:lnTo>
                <a:lnTo>
                  <a:pt x="19050" y="71120"/>
                </a:lnTo>
                <a:lnTo>
                  <a:pt x="15239" y="78739"/>
                </a:lnTo>
                <a:lnTo>
                  <a:pt x="12700" y="86360"/>
                </a:lnTo>
                <a:lnTo>
                  <a:pt x="10159" y="93979"/>
                </a:lnTo>
                <a:lnTo>
                  <a:pt x="7619" y="101600"/>
                </a:lnTo>
                <a:lnTo>
                  <a:pt x="6350" y="110489"/>
                </a:lnTo>
                <a:lnTo>
                  <a:pt x="5080" y="118110"/>
                </a:lnTo>
                <a:lnTo>
                  <a:pt x="2539" y="127000"/>
                </a:lnTo>
                <a:lnTo>
                  <a:pt x="1269" y="135889"/>
                </a:lnTo>
                <a:lnTo>
                  <a:pt x="1269" y="144779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7479" y="33718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69" y="0"/>
                </a:lnTo>
                <a:lnTo>
                  <a:pt x="85089" y="1270"/>
                </a:lnTo>
                <a:lnTo>
                  <a:pt x="80009" y="2539"/>
                </a:lnTo>
                <a:lnTo>
                  <a:pt x="74930" y="5079"/>
                </a:lnTo>
                <a:lnTo>
                  <a:pt x="69850" y="7620"/>
                </a:lnTo>
                <a:lnTo>
                  <a:pt x="64769" y="11429"/>
                </a:lnTo>
                <a:lnTo>
                  <a:pt x="59689" y="13970"/>
                </a:lnTo>
                <a:lnTo>
                  <a:pt x="54609" y="17779"/>
                </a:lnTo>
                <a:lnTo>
                  <a:pt x="50800" y="22860"/>
                </a:lnTo>
                <a:lnTo>
                  <a:pt x="45719" y="26670"/>
                </a:lnTo>
                <a:lnTo>
                  <a:pt x="41909" y="31750"/>
                </a:lnTo>
                <a:lnTo>
                  <a:pt x="36830" y="38100"/>
                </a:lnTo>
                <a:lnTo>
                  <a:pt x="33019" y="44450"/>
                </a:lnTo>
                <a:lnTo>
                  <a:pt x="29209" y="49529"/>
                </a:lnTo>
                <a:lnTo>
                  <a:pt x="25400" y="55879"/>
                </a:lnTo>
                <a:lnTo>
                  <a:pt x="22859" y="63500"/>
                </a:lnTo>
                <a:lnTo>
                  <a:pt x="19050" y="69850"/>
                </a:lnTo>
                <a:lnTo>
                  <a:pt x="15239" y="77470"/>
                </a:lnTo>
                <a:lnTo>
                  <a:pt x="12700" y="85089"/>
                </a:lnTo>
                <a:lnTo>
                  <a:pt x="11430" y="92710"/>
                </a:lnTo>
                <a:lnTo>
                  <a:pt x="8889" y="101600"/>
                </a:lnTo>
                <a:lnTo>
                  <a:pt x="6350" y="109220"/>
                </a:lnTo>
                <a:lnTo>
                  <a:pt x="5080" y="118110"/>
                </a:lnTo>
                <a:lnTo>
                  <a:pt x="3809" y="127000"/>
                </a:lnTo>
                <a:lnTo>
                  <a:pt x="1269" y="135889"/>
                </a:lnTo>
                <a:lnTo>
                  <a:pt x="1269" y="144779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7479" y="34861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69" y="1270"/>
                </a:lnTo>
                <a:lnTo>
                  <a:pt x="85089" y="2539"/>
                </a:lnTo>
                <a:lnTo>
                  <a:pt x="80009" y="3810"/>
                </a:lnTo>
                <a:lnTo>
                  <a:pt x="74930" y="6350"/>
                </a:lnTo>
                <a:lnTo>
                  <a:pt x="69850" y="8889"/>
                </a:lnTo>
                <a:lnTo>
                  <a:pt x="64769" y="11429"/>
                </a:lnTo>
                <a:lnTo>
                  <a:pt x="59689" y="15239"/>
                </a:lnTo>
                <a:lnTo>
                  <a:pt x="54609" y="19050"/>
                </a:lnTo>
                <a:lnTo>
                  <a:pt x="50800" y="22860"/>
                </a:lnTo>
                <a:lnTo>
                  <a:pt x="45719" y="27939"/>
                </a:lnTo>
                <a:lnTo>
                  <a:pt x="41909" y="33020"/>
                </a:lnTo>
                <a:lnTo>
                  <a:pt x="36830" y="38100"/>
                </a:lnTo>
                <a:lnTo>
                  <a:pt x="33019" y="44450"/>
                </a:lnTo>
                <a:lnTo>
                  <a:pt x="29209" y="49529"/>
                </a:lnTo>
                <a:lnTo>
                  <a:pt x="25400" y="57150"/>
                </a:lnTo>
                <a:lnTo>
                  <a:pt x="22859" y="63500"/>
                </a:lnTo>
                <a:lnTo>
                  <a:pt x="19050" y="71120"/>
                </a:lnTo>
                <a:lnTo>
                  <a:pt x="15239" y="78739"/>
                </a:lnTo>
                <a:lnTo>
                  <a:pt x="12700" y="86360"/>
                </a:lnTo>
                <a:lnTo>
                  <a:pt x="11430" y="93979"/>
                </a:lnTo>
                <a:lnTo>
                  <a:pt x="8889" y="101600"/>
                </a:lnTo>
                <a:lnTo>
                  <a:pt x="6350" y="110489"/>
                </a:lnTo>
                <a:lnTo>
                  <a:pt x="5080" y="118110"/>
                </a:lnTo>
                <a:lnTo>
                  <a:pt x="3809" y="127000"/>
                </a:lnTo>
                <a:lnTo>
                  <a:pt x="1269" y="135889"/>
                </a:lnTo>
                <a:lnTo>
                  <a:pt x="1269" y="144780"/>
                </a:lnTo>
                <a:lnTo>
                  <a:pt x="0" y="153669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9079" y="33147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69" y="1270"/>
                </a:lnTo>
                <a:lnTo>
                  <a:pt x="85089" y="2539"/>
                </a:lnTo>
                <a:lnTo>
                  <a:pt x="80009" y="3810"/>
                </a:lnTo>
                <a:lnTo>
                  <a:pt x="74930" y="6350"/>
                </a:lnTo>
                <a:lnTo>
                  <a:pt x="69850" y="8889"/>
                </a:lnTo>
                <a:lnTo>
                  <a:pt x="64769" y="11429"/>
                </a:lnTo>
                <a:lnTo>
                  <a:pt x="59689" y="15239"/>
                </a:lnTo>
                <a:lnTo>
                  <a:pt x="54609" y="19050"/>
                </a:lnTo>
                <a:lnTo>
                  <a:pt x="50800" y="22860"/>
                </a:lnTo>
                <a:lnTo>
                  <a:pt x="45719" y="27939"/>
                </a:lnTo>
                <a:lnTo>
                  <a:pt x="41909" y="33020"/>
                </a:lnTo>
                <a:lnTo>
                  <a:pt x="36830" y="38100"/>
                </a:lnTo>
                <a:lnTo>
                  <a:pt x="33019" y="44450"/>
                </a:lnTo>
                <a:lnTo>
                  <a:pt x="29209" y="50800"/>
                </a:lnTo>
                <a:lnTo>
                  <a:pt x="25400" y="57150"/>
                </a:lnTo>
                <a:lnTo>
                  <a:pt x="22859" y="63500"/>
                </a:lnTo>
                <a:lnTo>
                  <a:pt x="19050" y="71120"/>
                </a:lnTo>
                <a:lnTo>
                  <a:pt x="15239" y="78739"/>
                </a:lnTo>
                <a:lnTo>
                  <a:pt x="12700" y="86360"/>
                </a:lnTo>
                <a:lnTo>
                  <a:pt x="10159" y="93979"/>
                </a:lnTo>
                <a:lnTo>
                  <a:pt x="7619" y="101600"/>
                </a:lnTo>
                <a:lnTo>
                  <a:pt x="6350" y="110489"/>
                </a:lnTo>
                <a:lnTo>
                  <a:pt x="5080" y="118110"/>
                </a:lnTo>
                <a:lnTo>
                  <a:pt x="2539" y="127000"/>
                </a:lnTo>
                <a:lnTo>
                  <a:pt x="1269" y="135889"/>
                </a:lnTo>
                <a:lnTo>
                  <a:pt x="1269" y="144779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9079" y="25717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69" y="1270"/>
                </a:lnTo>
                <a:lnTo>
                  <a:pt x="85089" y="2539"/>
                </a:lnTo>
                <a:lnTo>
                  <a:pt x="80009" y="3810"/>
                </a:lnTo>
                <a:lnTo>
                  <a:pt x="74930" y="6350"/>
                </a:lnTo>
                <a:lnTo>
                  <a:pt x="69850" y="8889"/>
                </a:lnTo>
                <a:lnTo>
                  <a:pt x="64769" y="11429"/>
                </a:lnTo>
                <a:lnTo>
                  <a:pt x="59689" y="15239"/>
                </a:lnTo>
                <a:lnTo>
                  <a:pt x="54609" y="19050"/>
                </a:lnTo>
                <a:lnTo>
                  <a:pt x="50800" y="22860"/>
                </a:lnTo>
                <a:lnTo>
                  <a:pt x="45719" y="27939"/>
                </a:lnTo>
                <a:lnTo>
                  <a:pt x="41909" y="33020"/>
                </a:lnTo>
                <a:lnTo>
                  <a:pt x="36830" y="38100"/>
                </a:lnTo>
                <a:lnTo>
                  <a:pt x="33019" y="44450"/>
                </a:lnTo>
                <a:lnTo>
                  <a:pt x="29209" y="49529"/>
                </a:lnTo>
                <a:lnTo>
                  <a:pt x="25400" y="57150"/>
                </a:lnTo>
                <a:lnTo>
                  <a:pt x="22859" y="63500"/>
                </a:lnTo>
                <a:lnTo>
                  <a:pt x="19050" y="71120"/>
                </a:lnTo>
                <a:lnTo>
                  <a:pt x="15239" y="78739"/>
                </a:lnTo>
                <a:lnTo>
                  <a:pt x="12700" y="86360"/>
                </a:lnTo>
                <a:lnTo>
                  <a:pt x="10159" y="93979"/>
                </a:lnTo>
                <a:lnTo>
                  <a:pt x="7619" y="101600"/>
                </a:lnTo>
                <a:lnTo>
                  <a:pt x="6350" y="110489"/>
                </a:lnTo>
                <a:lnTo>
                  <a:pt x="5080" y="118110"/>
                </a:lnTo>
                <a:lnTo>
                  <a:pt x="2539" y="127000"/>
                </a:lnTo>
                <a:lnTo>
                  <a:pt x="1269" y="135889"/>
                </a:lnTo>
                <a:lnTo>
                  <a:pt x="1269" y="144779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5537" y="2395627"/>
            <a:ext cx="110944" cy="180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99079" y="24574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69" y="0"/>
                </a:lnTo>
                <a:lnTo>
                  <a:pt x="85089" y="1270"/>
                </a:lnTo>
                <a:lnTo>
                  <a:pt x="80009" y="2539"/>
                </a:lnTo>
                <a:lnTo>
                  <a:pt x="74930" y="5079"/>
                </a:lnTo>
                <a:lnTo>
                  <a:pt x="69850" y="7620"/>
                </a:lnTo>
                <a:lnTo>
                  <a:pt x="64769" y="11429"/>
                </a:lnTo>
                <a:lnTo>
                  <a:pt x="59689" y="13970"/>
                </a:lnTo>
                <a:lnTo>
                  <a:pt x="54609" y="17779"/>
                </a:lnTo>
                <a:lnTo>
                  <a:pt x="50800" y="22860"/>
                </a:lnTo>
                <a:lnTo>
                  <a:pt x="45719" y="26670"/>
                </a:lnTo>
                <a:lnTo>
                  <a:pt x="41909" y="31750"/>
                </a:lnTo>
                <a:lnTo>
                  <a:pt x="36830" y="38100"/>
                </a:lnTo>
                <a:lnTo>
                  <a:pt x="33019" y="44450"/>
                </a:lnTo>
                <a:lnTo>
                  <a:pt x="29209" y="49529"/>
                </a:lnTo>
                <a:lnTo>
                  <a:pt x="25400" y="55879"/>
                </a:lnTo>
                <a:lnTo>
                  <a:pt x="22859" y="63500"/>
                </a:lnTo>
                <a:lnTo>
                  <a:pt x="19050" y="69850"/>
                </a:lnTo>
                <a:lnTo>
                  <a:pt x="15239" y="77470"/>
                </a:lnTo>
                <a:lnTo>
                  <a:pt x="12700" y="85089"/>
                </a:lnTo>
                <a:lnTo>
                  <a:pt x="10159" y="92710"/>
                </a:lnTo>
                <a:lnTo>
                  <a:pt x="7619" y="101600"/>
                </a:lnTo>
                <a:lnTo>
                  <a:pt x="6350" y="109220"/>
                </a:lnTo>
                <a:lnTo>
                  <a:pt x="5080" y="118110"/>
                </a:lnTo>
                <a:lnTo>
                  <a:pt x="2539" y="127000"/>
                </a:lnTo>
                <a:lnTo>
                  <a:pt x="1269" y="135889"/>
                </a:lnTo>
                <a:lnTo>
                  <a:pt x="1269" y="144779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99079" y="23431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69" y="1270"/>
                </a:lnTo>
                <a:lnTo>
                  <a:pt x="85089" y="2539"/>
                </a:lnTo>
                <a:lnTo>
                  <a:pt x="80009" y="3810"/>
                </a:lnTo>
                <a:lnTo>
                  <a:pt x="74930" y="6350"/>
                </a:lnTo>
                <a:lnTo>
                  <a:pt x="69850" y="8889"/>
                </a:lnTo>
                <a:lnTo>
                  <a:pt x="64769" y="11429"/>
                </a:lnTo>
                <a:lnTo>
                  <a:pt x="59689" y="15239"/>
                </a:lnTo>
                <a:lnTo>
                  <a:pt x="54609" y="19050"/>
                </a:lnTo>
                <a:lnTo>
                  <a:pt x="50800" y="22860"/>
                </a:lnTo>
                <a:lnTo>
                  <a:pt x="45719" y="27939"/>
                </a:lnTo>
                <a:lnTo>
                  <a:pt x="41909" y="33020"/>
                </a:lnTo>
                <a:lnTo>
                  <a:pt x="36830" y="38100"/>
                </a:lnTo>
                <a:lnTo>
                  <a:pt x="33019" y="44450"/>
                </a:lnTo>
                <a:lnTo>
                  <a:pt x="29209" y="49529"/>
                </a:lnTo>
                <a:lnTo>
                  <a:pt x="25400" y="57150"/>
                </a:lnTo>
                <a:lnTo>
                  <a:pt x="22859" y="63500"/>
                </a:lnTo>
                <a:lnTo>
                  <a:pt x="19050" y="71120"/>
                </a:lnTo>
                <a:lnTo>
                  <a:pt x="15239" y="78739"/>
                </a:lnTo>
                <a:lnTo>
                  <a:pt x="12700" y="86360"/>
                </a:lnTo>
                <a:lnTo>
                  <a:pt x="10159" y="93979"/>
                </a:lnTo>
                <a:lnTo>
                  <a:pt x="7619" y="101600"/>
                </a:lnTo>
                <a:lnTo>
                  <a:pt x="6350" y="110489"/>
                </a:lnTo>
                <a:lnTo>
                  <a:pt x="5080" y="118110"/>
                </a:lnTo>
                <a:lnTo>
                  <a:pt x="2539" y="127000"/>
                </a:lnTo>
                <a:lnTo>
                  <a:pt x="1269" y="135889"/>
                </a:lnTo>
                <a:lnTo>
                  <a:pt x="1269" y="144779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4610" y="31432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1270"/>
                </a:lnTo>
                <a:lnTo>
                  <a:pt x="86359" y="2539"/>
                </a:lnTo>
                <a:lnTo>
                  <a:pt x="80009" y="3810"/>
                </a:lnTo>
                <a:lnTo>
                  <a:pt x="74929" y="5079"/>
                </a:lnTo>
                <a:lnTo>
                  <a:pt x="69850" y="7620"/>
                </a:lnTo>
                <a:lnTo>
                  <a:pt x="66039" y="11429"/>
                </a:lnTo>
                <a:lnTo>
                  <a:pt x="60959" y="15239"/>
                </a:lnTo>
                <a:lnTo>
                  <a:pt x="55879" y="19050"/>
                </a:lnTo>
                <a:lnTo>
                  <a:pt x="50800" y="22860"/>
                </a:lnTo>
                <a:lnTo>
                  <a:pt x="45719" y="27939"/>
                </a:lnTo>
                <a:lnTo>
                  <a:pt x="41909" y="33020"/>
                </a:lnTo>
                <a:lnTo>
                  <a:pt x="38100" y="38100"/>
                </a:lnTo>
                <a:lnTo>
                  <a:pt x="34289" y="44450"/>
                </a:lnTo>
                <a:lnTo>
                  <a:pt x="30479" y="49529"/>
                </a:lnTo>
                <a:lnTo>
                  <a:pt x="26669" y="55879"/>
                </a:lnTo>
                <a:lnTo>
                  <a:pt x="22859" y="63500"/>
                </a:lnTo>
                <a:lnTo>
                  <a:pt x="20319" y="69850"/>
                </a:lnTo>
                <a:lnTo>
                  <a:pt x="16509" y="77470"/>
                </a:lnTo>
                <a:lnTo>
                  <a:pt x="13969" y="85089"/>
                </a:lnTo>
                <a:lnTo>
                  <a:pt x="11429" y="93979"/>
                </a:lnTo>
                <a:lnTo>
                  <a:pt x="8889" y="101600"/>
                </a:lnTo>
                <a:lnTo>
                  <a:pt x="7619" y="109220"/>
                </a:lnTo>
                <a:lnTo>
                  <a:pt x="5079" y="118110"/>
                </a:lnTo>
                <a:lnTo>
                  <a:pt x="3809" y="127000"/>
                </a:lnTo>
                <a:lnTo>
                  <a:pt x="2539" y="135889"/>
                </a:lnTo>
                <a:lnTo>
                  <a:pt x="1269" y="144779"/>
                </a:lnTo>
                <a:lnTo>
                  <a:pt x="1269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7810" y="31432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1270"/>
                </a:lnTo>
                <a:lnTo>
                  <a:pt x="86359" y="2539"/>
                </a:lnTo>
                <a:lnTo>
                  <a:pt x="81279" y="3810"/>
                </a:lnTo>
                <a:lnTo>
                  <a:pt x="74929" y="5079"/>
                </a:lnTo>
                <a:lnTo>
                  <a:pt x="69850" y="7620"/>
                </a:lnTo>
                <a:lnTo>
                  <a:pt x="64769" y="11429"/>
                </a:lnTo>
                <a:lnTo>
                  <a:pt x="60959" y="15239"/>
                </a:lnTo>
                <a:lnTo>
                  <a:pt x="55879" y="19050"/>
                </a:lnTo>
                <a:lnTo>
                  <a:pt x="50800" y="22860"/>
                </a:lnTo>
                <a:lnTo>
                  <a:pt x="46989" y="27939"/>
                </a:lnTo>
                <a:lnTo>
                  <a:pt x="41909" y="33020"/>
                </a:lnTo>
                <a:lnTo>
                  <a:pt x="38100" y="38100"/>
                </a:lnTo>
                <a:lnTo>
                  <a:pt x="34289" y="44450"/>
                </a:lnTo>
                <a:lnTo>
                  <a:pt x="30479" y="49529"/>
                </a:lnTo>
                <a:lnTo>
                  <a:pt x="26669" y="55879"/>
                </a:lnTo>
                <a:lnTo>
                  <a:pt x="22859" y="63500"/>
                </a:lnTo>
                <a:lnTo>
                  <a:pt x="20319" y="69850"/>
                </a:lnTo>
                <a:lnTo>
                  <a:pt x="16509" y="77470"/>
                </a:lnTo>
                <a:lnTo>
                  <a:pt x="13969" y="85089"/>
                </a:lnTo>
                <a:lnTo>
                  <a:pt x="11429" y="93979"/>
                </a:lnTo>
                <a:lnTo>
                  <a:pt x="8889" y="101600"/>
                </a:lnTo>
                <a:lnTo>
                  <a:pt x="7619" y="109220"/>
                </a:lnTo>
                <a:lnTo>
                  <a:pt x="5079" y="118110"/>
                </a:lnTo>
                <a:lnTo>
                  <a:pt x="3809" y="127000"/>
                </a:lnTo>
                <a:lnTo>
                  <a:pt x="2539" y="135889"/>
                </a:lnTo>
                <a:lnTo>
                  <a:pt x="1269" y="144779"/>
                </a:lnTo>
                <a:lnTo>
                  <a:pt x="1269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96210" y="32575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1270"/>
                </a:lnTo>
                <a:lnTo>
                  <a:pt x="86359" y="1270"/>
                </a:lnTo>
                <a:lnTo>
                  <a:pt x="81279" y="3810"/>
                </a:lnTo>
                <a:lnTo>
                  <a:pt x="76200" y="5079"/>
                </a:lnTo>
                <a:lnTo>
                  <a:pt x="71119" y="7620"/>
                </a:lnTo>
                <a:lnTo>
                  <a:pt x="66039" y="11429"/>
                </a:lnTo>
                <a:lnTo>
                  <a:pt x="60959" y="13970"/>
                </a:lnTo>
                <a:lnTo>
                  <a:pt x="55879" y="19050"/>
                </a:lnTo>
                <a:lnTo>
                  <a:pt x="50800" y="22860"/>
                </a:lnTo>
                <a:lnTo>
                  <a:pt x="46989" y="27939"/>
                </a:lnTo>
                <a:lnTo>
                  <a:pt x="41909" y="33020"/>
                </a:lnTo>
                <a:lnTo>
                  <a:pt x="38100" y="38100"/>
                </a:lnTo>
                <a:lnTo>
                  <a:pt x="34289" y="43179"/>
                </a:lnTo>
                <a:lnTo>
                  <a:pt x="30479" y="49529"/>
                </a:lnTo>
                <a:lnTo>
                  <a:pt x="26669" y="55879"/>
                </a:lnTo>
                <a:lnTo>
                  <a:pt x="22859" y="63500"/>
                </a:lnTo>
                <a:lnTo>
                  <a:pt x="20319" y="69850"/>
                </a:lnTo>
                <a:lnTo>
                  <a:pt x="16509" y="77470"/>
                </a:lnTo>
                <a:lnTo>
                  <a:pt x="13969" y="85089"/>
                </a:lnTo>
                <a:lnTo>
                  <a:pt x="11429" y="92710"/>
                </a:lnTo>
                <a:lnTo>
                  <a:pt x="8889" y="101600"/>
                </a:lnTo>
                <a:lnTo>
                  <a:pt x="7619" y="109220"/>
                </a:lnTo>
                <a:lnTo>
                  <a:pt x="5079" y="118110"/>
                </a:lnTo>
                <a:lnTo>
                  <a:pt x="3809" y="127000"/>
                </a:lnTo>
                <a:lnTo>
                  <a:pt x="2539" y="135889"/>
                </a:lnTo>
                <a:lnTo>
                  <a:pt x="1269" y="144779"/>
                </a:lnTo>
                <a:lnTo>
                  <a:pt x="1269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93010" y="33718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1270"/>
                </a:lnTo>
                <a:lnTo>
                  <a:pt x="85089" y="2539"/>
                </a:lnTo>
                <a:lnTo>
                  <a:pt x="80009" y="3810"/>
                </a:lnTo>
                <a:lnTo>
                  <a:pt x="74929" y="5079"/>
                </a:lnTo>
                <a:lnTo>
                  <a:pt x="69850" y="7620"/>
                </a:lnTo>
                <a:lnTo>
                  <a:pt x="64769" y="11429"/>
                </a:lnTo>
                <a:lnTo>
                  <a:pt x="60959" y="15239"/>
                </a:lnTo>
                <a:lnTo>
                  <a:pt x="55879" y="19050"/>
                </a:lnTo>
                <a:lnTo>
                  <a:pt x="50800" y="22860"/>
                </a:lnTo>
                <a:lnTo>
                  <a:pt x="46989" y="27939"/>
                </a:lnTo>
                <a:lnTo>
                  <a:pt x="41909" y="33020"/>
                </a:lnTo>
                <a:lnTo>
                  <a:pt x="38100" y="38100"/>
                </a:lnTo>
                <a:lnTo>
                  <a:pt x="34289" y="44450"/>
                </a:lnTo>
                <a:lnTo>
                  <a:pt x="30479" y="49529"/>
                </a:lnTo>
                <a:lnTo>
                  <a:pt x="26669" y="55879"/>
                </a:lnTo>
                <a:lnTo>
                  <a:pt x="22859" y="63500"/>
                </a:lnTo>
                <a:lnTo>
                  <a:pt x="20319" y="69850"/>
                </a:lnTo>
                <a:lnTo>
                  <a:pt x="16509" y="77470"/>
                </a:lnTo>
                <a:lnTo>
                  <a:pt x="13969" y="85089"/>
                </a:lnTo>
                <a:lnTo>
                  <a:pt x="11429" y="93979"/>
                </a:lnTo>
                <a:lnTo>
                  <a:pt x="8889" y="101600"/>
                </a:lnTo>
                <a:lnTo>
                  <a:pt x="7619" y="109220"/>
                </a:lnTo>
                <a:lnTo>
                  <a:pt x="5079" y="118110"/>
                </a:lnTo>
                <a:lnTo>
                  <a:pt x="3809" y="127000"/>
                </a:lnTo>
                <a:lnTo>
                  <a:pt x="2539" y="135889"/>
                </a:lnTo>
                <a:lnTo>
                  <a:pt x="1269" y="144779"/>
                </a:lnTo>
                <a:lnTo>
                  <a:pt x="1269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6210" y="34861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1270"/>
                </a:lnTo>
                <a:lnTo>
                  <a:pt x="86359" y="2539"/>
                </a:lnTo>
                <a:lnTo>
                  <a:pt x="81279" y="3810"/>
                </a:lnTo>
                <a:lnTo>
                  <a:pt x="76200" y="6350"/>
                </a:lnTo>
                <a:lnTo>
                  <a:pt x="71119" y="8889"/>
                </a:lnTo>
                <a:lnTo>
                  <a:pt x="66039" y="11429"/>
                </a:lnTo>
                <a:lnTo>
                  <a:pt x="60959" y="15239"/>
                </a:lnTo>
                <a:lnTo>
                  <a:pt x="55879" y="19050"/>
                </a:lnTo>
                <a:lnTo>
                  <a:pt x="50800" y="22860"/>
                </a:lnTo>
                <a:lnTo>
                  <a:pt x="46989" y="27939"/>
                </a:lnTo>
                <a:lnTo>
                  <a:pt x="41909" y="33020"/>
                </a:lnTo>
                <a:lnTo>
                  <a:pt x="38100" y="38100"/>
                </a:lnTo>
                <a:lnTo>
                  <a:pt x="34289" y="44450"/>
                </a:lnTo>
                <a:lnTo>
                  <a:pt x="30479" y="49529"/>
                </a:lnTo>
                <a:lnTo>
                  <a:pt x="26669" y="57150"/>
                </a:lnTo>
                <a:lnTo>
                  <a:pt x="22859" y="63500"/>
                </a:lnTo>
                <a:lnTo>
                  <a:pt x="20319" y="71120"/>
                </a:lnTo>
                <a:lnTo>
                  <a:pt x="16509" y="78739"/>
                </a:lnTo>
                <a:lnTo>
                  <a:pt x="13969" y="86360"/>
                </a:lnTo>
                <a:lnTo>
                  <a:pt x="11429" y="93979"/>
                </a:lnTo>
                <a:lnTo>
                  <a:pt x="8889" y="101600"/>
                </a:lnTo>
                <a:lnTo>
                  <a:pt x="7619" y="110489"/>
                </a:lnTo>
                <a:lnTo>
                  <a:pt x="5079" y="118110"/>
                </a:lnTo>
                <a:lnTo>
                  <a:pt x="3809" y="127000"/>
                </a:lnTo>
                <a:lnTo>
                  <a:pt x="2539" y="135889"/>
                </a:lnTo>
                <a:lnTo>
                  <a:pt x="1269" y="144780"/>
                </a:lnTo>
                <a:lnTo>
                  <a:pt x="1269" y="153669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87879" y="3143250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30" h="171450">
                <a:moveTo>
                  <a:pt x="0" y="0"/>
                </a:moveTo>
                <a:lnTo>
                  <a:pt x="5080" y="0"/>
                </a:lnTo>
                <a:lnTo>
                  <a:pt x="10159" y="1270"/>
                </a:lnTo>
                <a:lnTo>
                  <a:pt x="15239" y="2539"/>
                </a:lnTo>
                <a:lnTo>
                  <a:pt x="20319" y="3810"/>
                </a:lnTo>
                <a:lnTo>
                  <a:pt x="25400" y="5079"/>
                </a:lnTo>
                <a:lnTo>
                  <a:pt x="30480" y="7620"/>
                </a:lnTo>
                <a:lnTo>
                  <a:pt x="35559" y="11429"/>
                </a:lnTo>
                <a:lnTo>
                  <a:pt x="40639" y="15239"/>
                </a:lnTo>
                <a:lnTo>
                  <a:pt x="45719" y="19050"/>
                </a:lnTo>
                <a:lnTo>
                  <a:pt x="49530" y="22860"/>
                </a:lnTo>
                <a:lnTo>
                  <a:pt x="54609" y="27939"/>
                </a:lnTo>
                <a:lnTo>
                  <a:pt x="59689" y="33020"/>
                </a:lnTo>
                <a:lnTo>
                  <a:pt x="63500" y="38100"/>
                </a:lnTo>
                <a:lnTo>
                  <a:pt x="67309" y="44450"/>
                </a:lnTo>
                <a:lnTo>
                  <a:pt x="71119" y="49529"/>
                </a:lnTo>
                <a:lnTo>
                  <a:pt x="74930" y="55879"/>
                </a:lnTo>
                <a:lnTo>
                  <a:pt x="78739" y="63500"/>
                </a:lnTo>
                <a:lnTo>
                  <a:pt x="81280" y="69850"/>
                </a:lnTo>
                <a:lnTo>
                  <a:pt x="85089" y="77470"/>
                </a:lnTo>
                <a:lnTo>
                  <a:pt x="87630" y="85089"/>
                </a:lnTo>
                <a:lnTo>
                  <a:pt x="90169" y="93979"/>
                </a:lnTo>
                <a:lnTo>
                  <a:pt x="92709" y="101600"/>
                </a:lnTo>
                <a:lnTo>
                  <a:pt x="93980" y="109220"/>
                </a:lnTo>
                <a:lnTo>
                  <a:pt x="95250" y="118110"/>
                </a:lnTo>
                <a:lnTo>
                  <a:pt x="97789" y="127000"/>
                </a:lnTo>
                <a:lnTo>
                  <a:pt x="99059" y="135889"/>
                </a:lnTo>
                <a:lnTo>
                  <a:pt x="100330" y="144779"/>
                </a:lnTo>
                <a:lnTo>
                  <a:pt x="100330" y="153670"/>
                </a:lnTo>
                <a:lnTo>
                  <a:pt x="100330" y="162560"/>
                </a:lnTo>
                <a:lnTo>
                  <a:pt x="10033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87879" y="3257550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30" h="171450">
                <a:moveTo>
                  <a:pt x="0" y="0"/>
                </a:moveTo>
                <a:lnTo>
                  <a:pt x="5080" y="0"/>
                </a:lnTo>
                <a:lnTo>
                  <a:pt x="10159" y="1270"/>
                </a:lnTo>
                <a:lnTo>
                  <a:pt x="15239" y="1270"/>
                </a:lnTo>
                <a:lnTo>
                  <a:pt x="20319" y="3810"/>
                </a:lnTo>
                <a:lnTo>
                  <a:pt x="25400" y="5079"/>
                </a:lnTo>
                <a:lnTo>
                  <a:pt x="30480" y="7620"/>
                </a:lnTo>
                <a:lnTo>
                  <a:pt x="35559" y="11429"/>
                </a:lnTo>
                <a:lnTo>
                  <a:pt x="40639" y="13970"/>
                </a:lnTo>
                <a:lnTo>
                  <a:pt x="45719" y="19050"/>
                </a:lnTo>
                <a:lnTo>
                  <a:pt x="49530" y="22860"/>
                </a:lnTo>
                <a:lnTo>
                  <a:pt x="54609" y="27939"/>
                </a:lnTo>
                <a:lnTo>
                  <a:pt x="59689" y="33020"/>
                </a:lnTo>
                <a:lnTo>
                  <a:pt x="63500" y="38100"/>
                </a:lnTo>
                <a:lnTo>
                  <a:pt x="67309" y="43179"/>
                </a:lnTo>
                <a:lnTo>
                  <a:pt x="71119" y="49529"/>
                </a:lnTo>
                <a:lnTo>
                  <a:pt x="74930" y="55879"/>
                </a:lnTo>
                <a:lnTo>
                  <a:pt x="78739" y="63500"/>
                </a:lnTo>
                <a:lnTo>
                  <a:pt x="81280" y="69850"/>
                </a:lnTo>
                <a:lnTo>
                  <a:pt x="85089" y="77470"/>
                </a:lnTo>
                <a:lnTo>
                  <a:pt x="95250" y="118110"/>
                </a:lnTo>
                <a:lnTo>
                  <a:pt x="97789" y="127000"/>
                </a:lnTo>
                <a:lnTo>
                  <a:pt x="99059" y="135889"/>
                </a:lnTo>
                <a:lnTo>
                  <a:pt x="100330" y="144779"/>
                </a:lnTo>
                <a:lnTo>
                  <a:pt x="100330" y="153670"/>
                </a:lnTo>
                <a:lnTo>
                  <a:pt x="100330" y="162560"/>
                </a:lnTo>
                <a:lnTo>
                  <a:pt x="10033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5010" y="33147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6350" y="0"/>
                </a:lnTo>
                <a:lnTo>
                  <a:pt x="11429" y="1270"/>
                </a:lnTo>
                <a:lnTo>
                  <a:pt x="16509" y="2539"/>
                </a:lnTo>
                <a:lnTo>
                  <a:pt x="21589" y="3810"/>
                </a:lnTo>
                <a:lnTo>
                  <a:pt x="26669" y="5079"/>
                </a:lnTo>
                <a:lnTo>
                  <a:pt x="31750" y="7620"/>
                </a:lnTo>
                <a:lnTo>
                  <a:pt x="36829" y="11429"/>
                </a:lnTo>
                <a:lnTo>
                  <a:pt x="41909" y="13970"/>
                </a:lnTo>
                <a:lnTo>
                  <a:pt x="46989" y="19050"/>
                </a:lnTo>
                <a:lnTo>
                  <a:pt x="50800" y="22860"/>
                </a:lnTo>
                <a:lnTo>
                  <a:pt x="55879" y="27939"/>
                </a:lnTo>
                <a:lnTo>
                  <a:pt x="59689" y="33020"/>
                </a:lnTo>
                <a:lnTo>
                  <a:pt x="63500" y="38100"/>
                </a:lnTo>
                <a:lnTo>
                  <a:pt x="68579" y="43179"/>
                </a:lnTo>
                <a:lnTo>
                  <a:pt x="72389" y="49529"/>
                </a:lnTo>
                <a:lnTo>
                  <a:pt x="76200" y="55879"/>
                </a:lnTo>
                <a:lnTo>
                  <a:pt x="78739" y="63500"/>
                </a:lnTo>
                <a:lnTo>
                  <a:pt x="82550" y="69850"/>
                </a:lnTo>
                <a:lnTo>
                  <a:pt x="85089" y="77470"/>
                </a:lnTo>
                <a:lnTo>
                  <a:pt x="87629" y="85089"/>
                </a:lnTo>
                <a:lnTo>
                  <a:pt x="90169" y="93979"/>
                </a:lnTo>
                <a:lnTo>
                  <a:pt x="92709" y="101600"/>
                </a:lnTo>
                <a:lnTo>
                  <a:pt x="95250" y="109220"/>
                </a:lnTo>
                <a:lnTo>
                  <a:pt x="96519" y="118110"/>
                </a:lnTo>
                <a:lnTo>
                  <a:pt x="97789" y="127000"/>
                </a:lnTo>
                <a:lnTo>
                  <a:pt x="100329" y="135889"/>
                </a:lnTo>
                <a:lnTo>
                  <a:pt x="100329" y="144779"/>
                </a:lnTo>
                <a:lnTo>
                  <a:pt x="101600" y="153670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5010" y="34861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6350" y="0"/>
                </a:lnTo>
                <a:lnTo>
                  <a:pt x="11429" y="1270"/>
                </a:lnTo>
                <a:lnTo>
                  <a:pt x="16509" y="2539"/>
                </a:lnTo>
                <a:lnTo>
                  <a:pt x="21589" y="3810"/>
                </a:lnTo>
                <a:lnTo>
                  <a:pt x="26669" y="6350"/>
                </a:lnTo>
                <a:lnTo>
                  <a:pt x="31750" y="8889"/>
                </a:lnTo>
                <a:lnTo>
                  <a:pt x="36829" y="11429"/>
                </a:lnTo>
                <a:lnTo>
                  <a:pt x="41909" y="15239"/>
                </a:lnTo>
                <a:lnTo>
                  <a:pt x="46989" y="19050"/>
                </a:lnTo>
                <a:lnTo>
                  <a:pt x="50800" y="22860"/>
                </a:lnTo>
                <a:lnTo>
                  <a:pt x="55879" y="27939"/>
                </a:lnTo>
                <a:lnTo>
                  <a:pt x="59689" y="33020"/>
                </a:lnTo>
                <a:lnTo>
                  <a:pt x="63500" y="38100"/>
                </a:lnTo>
                <a:lnTo>
                  <a:pt x="68579" y="44450"/>
                </a:lnTo>
                <a:lnTo>
                  <a:pt x="72389" y="49529"/>
                </a:lnTo>
                <a:lnTo>
                  <a:pt x="76200" y="57150"/>
                </a:lnTo>
                <a:lnTo>
                  <a:pt x="78739" y="63500"/>
                </a:lnTo>
                <a:lnTo>
                  <a:pt x="82550" y="71120"/>
                </a:lnTo>
                <a:lnTo>
                  <a:pt x="85089" y="78739"/>
                </a:lnTo>
                <a:lnTo>
                  <a:pt x="87629" y="86360"/>
                </a:lnTo>
                <a:lnTo>
                  <a:pt x="90169" y="93979"/>
                </a:lnTo>
                <a:lnTo>
                  <a:pt x="92709" y="101600"/>
                </a:lnTo>
                <a:lnTo>
                  <a:pt x="95250" y="110489"/>
                </a:lnTo>
                <a:lnTo>
                  <a:pt x="96519" y="118110"/>
                </a:lnTo>
                <a:lnTo>
                  <a:pt x="97789" y="127000"/>
                </a:lnTo>
                <a:lnTo>
                  <a:pt x="100329" y="135889"/>
                </a:lnTo>
                <a:lnTo>
                  <a:pt x="100329" y="144780"/>
                </a:lnTo>
                <a:lnTo>
                  <a:pt x="101600" y="153669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3410" y="36004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6350" y="0"/>
                </a:lnTo>
                <a:lnTo>
                  <a:pt x="11429" y="1270"/>
                </a:lnTo>
                <a:lnTo>
                  <a:pt x="16509" y="2539"/>
                </a:lnTo>
                <a:lnTo>
                  <a:pt x="21589" y="3810"/>
                </a:lnTo>
                <a:lnTo>
                  <a:pt x="26669" y="5079"/>
                </a:lnTo>
                <a:lnTo>
                  <a:pt x="31750" y="7619"/>
                </a:lnTo>
                <a:lnTo>
                  <a:pt x="36829" y="11430"/>
                </a:lnTo>
                <a:lnTo>
                  <a:pt x="41909" y="15239"/>
                </a:lnTo>
                <a:lnTo>
                  <a:pt x="46989" y="19050"/>
                </a:lnTo>
                <a:lnTo>
                  <a:pt x="50800" y="22860"/>
                </a:lnTo>
                <a:lnTo>
                  <a:pt x="55879" y="27939"/>
                </a:lnTo>
                <a:lnTo>
                  <a:pt x="59689" y="33019"/>
                </a:lnTo>
                <a:lnTo>
                  <a:pt x="64769" y="38100"/>
                </a:lnTo>
                <a:lnTo>
                  <a:pt x="68579" y="44450"/>
                </a:lnTo>
                <a:lnTo>
                  <a:pt x="72389" y="49530"/>
                </a:lnTo>
                <a:lnTo>
                  <a:pt x="76200" y="55880"/>
                </a:lnTo>
                <a:lnTo>
                  <a:pt x="78739" y="63500"/>
                </a:lnTo>
                <a:lnTo>
                  <a:pt x="82550" y="69850"/>
                </a:lnTo>
                <a:lnTo>
                  <a:pt x="85089" y="77469"/>
                </a:lnTo>
                <a:lnTo>
                  <a:pt x="87629" y="85089"/>
                </a:lnTo>
                <a:lnTo>
                  <a:pt x="90169" y="93980"/>
                </a:lnTo>
                <a:lnTo>
                  <a:pt x="92709" y="101600"/>
                </a:lnTo>
                <a:lnTo>
                  <a:pt x="95250" y="109219"/>
                </a:lnTo>
                <a:lnTo>
                  <a:pt x="96519" y="118110"/>
                </a:lnTo>
                <a:lnTo>
                  <a:pt x="97789" y="127000"/>
                </a:lnTo>
                <a:lnTo>
                  <a:pt x="99059" y="135889"/>
                </a:lnTo>
                <a:lnTo>
                  <a:pt x="100329" y="144780"/>
                </a:lnTo>
                <a:lnTo>
                  <a:pt x="100329" y="153669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8600" y="3295650"/>
            <a:ext cx="4114800" cy="1143000"/>
          </a:xfrm>
          <a:custGeom>
            <a:avLst/>
            <a:gdLst/>
            <a:ahLst/>
            <a:cxnLst/>
            <a:rect l="l" t="t" r="r" b="b"/>
            <a:pathLst>
              <a:path w="4114800" h="1143000">
                <a:moveTo>
                  <a:pt x="0" y="1143000"/>
                </a:moveTo>
                <a:lnTo>
                  <a:pt x="41148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20800" y="4133850"/>
            <a:ext cx="203200" cy="154940"/>
          </a:xfrm>
          <a:custGeom>
            <a:avLst/>
            <a:gdLst/>
            <a:ahLst/>
            <a:cxnLst/>
            <a:rect l="l" t="t" r="r" b="b"/>
            <a:pathLst>
              <a:path w="203200" h="154939">
                <a:moveTo>
                  <a:pt x="203200" y="0"/>
                </a:moveTo>
                <a:lnTo>
                  <a:pt x="0" y="1549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56079" y="403225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06600" y="3956050"/>
            <a:ext cx="203200" cy="154940"/>
          </a:xfrm>
          <a:custGeom>
            <a:avLst/>
            <a:gdLst/>
            <a:ahLst/>
            <a:cxnLst/>
            <a:rect l="l" t="t" r="r" b="b"/>
            <a:pathLst>
              <a:path w="203200" h="154939">
                <a:moveTo>
                  <a:pt x="203200" y="0"/>
                </a:moveTo>
                <a:lnTo>
                  <a:pt x="0" y="1549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41879" y="385445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92400" y="375285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27679" y="3676650"/>
            <a:ext cx="203200" cy="154940"/>
          </a:xfrm>
          <a:custGeom>
            <a:avLst/>
            <a:gdLst/>
            <a:ahLst/>
            <a:cxnLst/>
            <a:rect l="l" t="t" r="r" b="b"/>
            <a:pathLst>
              <a:path w="203200" h="154939">
                <a:moveTo>
                  <a:pt x="203200" y="0"/>
                </a:moveTo>
                <a:lnTo>
                  <a:pt x="0" y="1549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78200" y="3600450"/>
            <a:ext cx="203200" cy="154940"/>
          </a:xfrm>
          <a:custGeom>
            <a:avLst/>
            <a:gdLst/>
            <a:ahLst/>
            <a:cxnLst/>
            <a:rect l="l" t="t" r="r" b="b"/>
            <a:pathLst>
              <a:path w="203200" h="154939">
                <a:moveTo>
                  <a:pt x="203200" y="0"/>
                </a:moveTo>
                <a:lnTo>
                  <a:pt x="0" y="1549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3479" y="3498850"/>
            <a:ext cx="203200" cy="154940"/>
          </a:xfrm>
          <a:custGeom>
            <a:avLst/>
            <a:gdLst/>
            <a:ahLst/>
            <a:cxnLst/>
            <a:rect l="l" t="t" r="r" b="b"/>
            <a:pathLst>
              <a:path w="203200" h="154939">
                <a:moveTo>
                  <a:pt x="203200" y="0"/>
                </a:moveTo>
                <a:lnTo>
                  <a:pt x="0" y="1549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64000" y="342265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71779" y="1696720"/>
            <a:ext cx="8463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Standard Rules in Diameter/Girth</a:t>
            </a:r>
            <a:r>
              <a:rPr sz="3200" spc="65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measurement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3270" y="2625090"/>
            <a:ext cx="41135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44600" algn="l"/>
                <a:tab pos="2066925" algn="l"/>
                <a:tab pos="2569210" algn="l"/>
                <a:tab pos="3157220" algn="l"/>
                <a:tab pos="3675379" algn="l"/>
              </a:tabLst>
            </a:pPr>
            <a:r>
              <a:rPr sz="2400" spc="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ure	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BH	</a:t>
            </a:r>
            <a:r>
              <a:rPr sz="2400" b="1" dirty="0">
                <a:latin typeface="Times New Roman"/>
                <a:cs typeface="Times New Roman"/>
              </a:rPr>
              <a:t>on	</a:t>
            </a:r>
            <a:r>
              <a:rPr sz="2400" b="1" spc="10" dirty="0">
                <a:latin typeface="Times New Roman"/>
                <a:cs typeface="Times New Roman"/>
              </a:rPr>
              <a:t>t</a:t>
            </a:r>
            <a:r>
              <a:rPr sz="2400" b="1" spc="-10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e	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p	</a:t>
            </a:r>
            <a:r>
              <a:rPr sz="2400" b="1" spc="-10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10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l  </a:t>
            </a:r>
            <a:r>
              <a:rPr sz="2400" b="1" spc="-5" dirty="0">
                <a:latin typeface="Times New Roman"/>
                <a:cs typeface="Times New Roman"/>
              </a:rPr>
              <a:t>side </a:t>
            </a:r>
            <a:r>
              <a:rPr sz="2400" dirty="0">
                <a:latin typeface="Times New Roman"/>
                <a:cs typeface="Times New Roman"/>
              </a:rPr>
              <a:t>on sloping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28800" y="4876800"/>
            <a:ext cx="5486400" cy="4597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latin typeface="Times New Roman"/>
                <a:cs typeface="Times New Roman"/>
              </a:rPr>
              <a:t>Sloping ground but </a:t>
            </a:r>
            <a:r>
              <a:rPr sz="2400" b="1" dirty="0">
                <a:latin typeface="Times New Roman"/>
                <a:cs typeface="Times New Roman"/>
              </a:rPr>
              <a:t>the tree 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straight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1772920"/>
            <a:ext cx="8463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Standard Rules in Diameter/Girth</a:t>
            </a:r>
            <a:r>
              <a:rPr sz="3200" spc="65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measurement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5670" y="1270000"/>
            <a:ext cx="4113529" cy="2205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0705">
              <a:lnSpc>
                <a:spcPct val="100000"/>
              </a:lnSpc>
              <a:spcBef>
                <a:spcPts val="100"/>
              </a:spcBef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12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Measure </a:t>
            </a:r>
            <a:r>
              <a:rPr sz="2400" spc="-5" dirty="0">
                <a:latin typeface="Times New Roman"/>
                <a:cs typeface="Times New Roman"/>
              </a:rPr>
              <a:t>DBH </a:t>
            </a:r>
            <a:r>
              <a:rPr sz="2400" b="1" dirty="0">
                <a:latin typeface="Times New Roman"/>
                <a:cs typeface="Times New Roman"/>
              </a:rPr>
              <a:t>along the tree  stem </a:t>
            </a:r>
            <a:r>
              <a:rPr sz="2400" dirty="0">
                <a:latin typeface="Times New Roman"/>
                <a:cs typeface="Times New Roman"/>
              </a:rPr>
              <a:t>and not vertically, on the  side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5089" y="370585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3809"/>
                </a:lnTo>
                <a:lnTo>
                  <a:pt x="3809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2869" y="36982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6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9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1919" y="369189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2540"/>
                </a:lnTo>
                <a:lnTo>
                  <a:pt x="2540" y="11430"/>
                </a:lnTo>
                <a:lnTo>
                  <a:pt x="12700" y="762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9700" y="36842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3809" y="1269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7480" y="367792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0159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6530" y="36703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4310" y="366395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8890" y="0"/>
                </a:moveTo>
                <a:lnTo>
                  <a:pt x="0" y="2539"/>
                </a:lnTo>
                <a:lnTo>
                  <a:pt x="2540" y="11430"/>
                </a:lnTo>
                <a:lnTo>
                  <a:pt x="1143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2089" y="36563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9869" y="364997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0160" y="0"/>
                </a:moveTo>
                <a:lnTo>
                  <a:pt x="0" y="3810"/>
                </a:lnTo>
                <a:lnTo>
                  <a:pt x="3810" y="11430"/>
                </a:lnTo>
                <a:lnTo>
                  <a:pt x="12700" y="889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8919" y="364235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09"/>
                </a:lnTo>
                <a:lnTo>
                  <a:pt x="2540" y="12700"/>
                </a:lnTo>
                <a:lnTo>
                  <a:pt x="1143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6700" y="363600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3809"/>
                </a:lnTo>
                <a:lnTo>
                  <a:pt x="3809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4480" y="362839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2260" y="362204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59" y="0"/>
                </a:moveTo>
                <a:lnTo>
                  <a:pt x="0" y="2540"/>
                </a:lnTo>
                <a:lnTo>
                  <a:pt x="3809" y="12700"/>
                </a:lnTo>
                <a:lnTo>
                  <a:pt x="12700" y="889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1310" y="36144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2540" y="1269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9089" y="36080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3809" y="1269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6870" y="36004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4650" y="3594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0160" y="0"/>
                </a:moveTo>
                <a:lnTo>
                  <a:pt x="0" y="3810"/>
                </a:lnTo>
                <a:lnTo>
                  <a:pt x="3810" y="11429"/>
                </a:lnTo>
                <a:lnTo>
                  <a:pt x="1270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3700" y="35864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2700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479" y="358012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3810"/>
                </a:lnTo>
                <a:lnTo>
                  <a:pt x="3809" y="11430"/>
                </a:lnTo>
                <a:lnTo>
                  <a:pt x="12700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99260" y="35725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7039" y="356615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36089" y="355980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2539"/>
                </a:lnTo>
                <a:lnTo>
                  <a:pt x="2540" y="11429"/>
                </a:lnTo>
                <a:lnTo>
                  <a:pt x="12700" y="761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3870" y="355219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1650" y="354584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2539"/>
                </a:lnTo>
                <a:lnTo>
                  <a:pt x="3810" y="11430"/>
                </a:lnTo>
                <a:lnTo>
                  <a:pt x="12700" y="76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90700" y="35382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09"/>
                </a:lnTo>
                <a:lnTo>
                  <a:pt x="2539" y="12700"/>
                </a:lnTo>
                <a:lnTo>
                  <a:pt x="1143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08479" y="353187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8889" y="0"/>
                </a:moveTo>
                <a:lnTo>
                  <a:pt x="0" y="2539"/>
                </a:lnTo>
                <a:lnTo>
                  <a:pt x="2539" y="11429"/>
                </a:lnTo>
                <a:lnTo>
                  <a:pt x="11430" y="761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6260" y="35242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4039" y="35166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6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1016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63089" y="351027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80870" y="350392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2540"/>
                </a:lnTo>
                <a:lnTo>
                  <a:pt x="2540" y="11430"/>
                </a:lnTo>
                <a:lnTo>
                  <a:pt x="12700" y="762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98650" y="34963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16429" y="348995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0159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761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5479" y="348234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3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53260" y="347599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2539"/>
                </a:lnTo>
                <a:lnTo>
                  <a:pt x="3809" y="1143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71039" y="34683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8820" y="346202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0160" y="0"/>
                </a:moveTo>
                <a:lnTo>
                  <a:pt x="0" y="2539"/>
                </a:lnTo>
                <a:lnTo>
                  <a:pt x="3810" y="11429"/>
                </a:lnTo>
                <a:lnTo>
                  <a:pt x="1270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07870" y="3454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5650" y="34480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3810"/>
                </a:lnTo>
                <a:lnTo>
                  <a:pt x="3810" y="11429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43429" y="34404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61210" y="343407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3810"/>
                </a:lnTo>
                <a:lnTo>
                  <a:pt x="3809" y="11430"/>
                </a:lnTo>
                <a:lnTo>
                  <a:pt x="12700" y="76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80260" y="342645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98039" y="342010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2539"/>
                </a:lnTo>
                <a:lnTo>
                  <a:pt x="3810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15820" y="341249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33600" y="340614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0160" y="0"/>
                </a:moveTo>
                <a:lnTo>
                  <a:pt x="0" y="3810"/>
                </a:lnTo>
                <a:lnTo>
                  <a:pt x="3810" y="11430"/>
                </a:lnTo>
                <a:lnTo>
                  <a:pt x="1270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52650" y="33985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09"/>
                </a:lnTo>
                <a:lnTo>
                  <a:pt x="2539" y="12700"/>
                </a:lnTo>
                <a:lnTo>
                  <a:pt x="1143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70429" y="339217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3809"/>
                </a:lnTo>
                <a:lnTo>
                  <a:pt x="3809" y="11429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88210" y="33845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07260" y="33782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8889" y="0"/>
                </a:moveTo>
                <a:lnTo>
                  <a:pt x="0" y="3810"/>
                </a:lnTo>
                <a:lnTo>
                  <a:pt x="2539" y="11429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25039" y="337057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2820" y="33642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60600" y="33566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6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79650" y="335025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3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97429" y="334390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2539"/>
                </a:lnTo>
                <a:lnTo>
                  <a:pt x="2539" y="11429"/>
                </a:lnTo>
                <a:lnTo>
                  <a:pt x="12700" y="761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15210" y="333629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32989" y="33286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60" y="0"/>
                </a:moveTo>
                <a:lnTo>
                  <a:pt x="0" y="3809"/>
                </a:lnTo>
                <a:lnTo>
                  <a:pt x="3810" y="12700"/>
                </a:lnTo>
                <a:lnTo>
                  <a:pt x="1270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52039" y="33223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254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69820" y="33147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1016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87600" y="33083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05379" y="33020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76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24429" y="329437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30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42210" y="328802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2540"/>
                </a:lnTo>
                <a:lnTo>
                  <a:pt x="3809" y="11430"/>
                </a:lnTo>
                <a:lnTo>
                  <a:pt x="12700" y="76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9989" y="32804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77770" y="327405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2539"/>
                </a:lnTo>
                <a:lnTo>
                  <a:pt x="3810" y="11429"/>
                </a:lnTo>
                <a:lnTo>
                  <a:pt x="12700" y="761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6820" y="326644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14600" y="326009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2539"/>
                </a:lnTo>
                <a:lnTo>
                  <a:pt x="3810" y="1143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32379" y="32524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09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50160" y="324612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10159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69210" y="32385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86989" y="32321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2539"/>
                </a:lnTo>
                <a:lnTo>
                  <a:pt x="3810" y="11429"/>
                </a:lnTo>
                <a:lnTo>
                  <a:pt x="12700" y="762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04770" y="32245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23820" y="321817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90" y="0"/>
                </a:moveTo>
                <a:lnTo>
                  <a:pt x="0" y="2540"/>
                </a:lnTo>
                <a:lnTo>
                  <a:pt x="2540" y="11430"/>
                </a:lnTo>
                <a:lnTo>
                  <a:pt x="1143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41600" y="321056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3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59379" y="320421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89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77160" y="319658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96210" y="319023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89" y="0"/>
                </a:moveTo>
                <a:lnTo>
                  <a:pt x="0" y="3810"/>
                </a:lnTo>
                <a:lnTo>
                  <a:pt x="2539" y="11430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3989" y="31826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31770" y="317627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3809"/>
                </a:lnTo>
                <a:lnTo>
                  <a:pt x="3810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 rot="20400000">
            <a:off x="2982257" y="2376068"/>
            <a:ext cx="560023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-2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25" dirty="0">
                <a:latin typeface="Times New Roman"/>
                <a:cs typeface="Times New Roman"/>
              </a:rPr>
              <a:t>H</a:t>
            </a:r>
            <a:r>
              <a:rPr sz="3000" b="1" baseline="1388" dirty="0">
                <a:latin typeface="Times New Roman"/>
                <a:cs typeface="Times New Roman"/>
              </a:rPr>
              <a:t>.</a:t>
            </a:r>
            <a:endParaRPr sz="3000" baseline="1388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 rot="20400000">
            <a:off x="2618179" y="3211886"/>
            <a:ext cx="710526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-20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20" dirty="0">
                <a:latin typeface="Times New Roman"/>
                <a:cs typeface="Times New Roman"/>
              </a:rPr>
              <a:t>3</a:t>
            </a:r>
            <a:r>
              <a:rPr sz="3000" b="1" spc="-30" baseline="1388" dirty="0">
                <a:latin typeface="Times New Roman"/>
                <a:cs typeface="Times New Roman"/>
              </a:rPr>
              <a:t>7</a:t>
            </a:r>
            <a:r>
              <a:rPr sz="3000" b="1" baseline="1388" dirty="0">
                <a:latin typeface="Times New Roman"/>
                <a:cs typeface="Times New Roman"/>
              </a:rPr>
              <a:t>m</a:t>
            </a:r>
            <a:endParaRPr sz="3000" baseline="1388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140710" y="4064000"/>
            <a:ext cx="71120" cy="83820"/>
          </a:xfrm>
          <a:custGeom>
            <a:avLst/>
            <a:gdLst/>
            <a:ahLst/>
            <a:cxnLst/>
            <a:rect l="l" t="t" r="r" b="b"/>
            <a:pathLst>
              <a:path w="71119" h="83820">
                <a:moveTo>
                  <a:pt x="71119" y="0"/>
                </a:moveTo>
                <a:lnTo>
                  <a:pt x="0" y="26669"/>
                </a:lnTo>
                <a:lnTo>
                  <a:pt x="62229" y="83819"/>
                </a:lnTo>
                <a:lnTo>
                  <a:pt x="71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56560" y="3505200"/>
            <a:ext cx="229870" cy="588010"/>
          </a:xfrm>
          <a:custGeom>
            <a:avLst/>
            <a:gdLst/>
            <a:ahLst/>
            <a:cxnLst/>
            <a:rect l="l" t="t" r="r" b="b"/>
            <a:pathLst>
              <a:path w="229869" h="588010">
                <a:moveTo>
                  <a:pt x="8889" y="0"/>
                </a:moveTo>
                <a:lnTo>
                  <a:pt x="0" y="2539"/>
                </a:lnTo>
                <a:lnTo>
                  <a:pt x="220979" y="588010"/>
                </a:lnTo>
                <a:lnTo>
                  <a:pt x="229869" y="58420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08300" y="2959100"/>
            <a:ext cx="120650" cy="288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87929" y="36880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84729" y="34594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83129" y="34594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87929" y="38023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76729" y="39166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76729" y="38023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5129" y="37452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76729" y="39738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78329" y="39738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49170" y="2778760"/>
            <a:ext cx="1013460" cy="1385570"/>
          </a:xfrm>
          <a:custGeom>
            <a:avLst/>
            <a:gdLst/>
            <a:ahLst/>
            <a:cxnLst/>
            <a:rect l="l" t="t" r="r" b="b"/>
            <a:pathLst>
              <a:path w="1013460" h="1385570">
                <a:moveTo>
                  <a:pt x="0" y="0"/>
                </a:moveTo>
                <a:lnTo>
                  <a:pt x="17629" y="53954"/>
                </a:lnTo>
                <a:lnTo>
                  <a:pt x="35283" y="107808"/>
                </a:lnTo>
                <a:lnTo>
                  <a:pt x="52972" y="161478"/>
                </a:lnTo>
                <a:lnTo>
                  <a:pt x="70708" y="214876"/>
                </a:lnTo>
                <a:lnTo>
                  <a:pt x="88501" y="267918"/>
                </a:lnTo>
                <a:lnTo>
                  <a:pt x="106362" y="320516"/>
                </a:lnTo>
                <a:lnTo>
                  <a:pt x="124303" y="372585"/>
                </a:lnTo>
                <a:lnTo>
                  <a:pt x="142334" y="424038"/>
                </a:lnTo>
                <a:lnTo>
                  <a:pt x="160466" y="474791"/>
                </a:lnTo>
                <a:lnTo>
                  <a:pt x="178711" y="524756"/>
                </a:lnTo>
                <a:lnTo>
                  <a:pt x="197079" y="573849"/>
                </a:lnTo>
                <a:lnTo>
                  <a:pt x="215582" y="621982"/>
                </a:lnTo>
                <a:lnTo>
                  <a:pt x="234230" y="669070"/>
                </a:lnTo>
                <a:lnTo>
                  <a:pt x="253035" y="715027"/>
                </a:lnTo>
                <a:lnTo>
                  <a:pt x="272008" y="759767"/>
                </a:lnTo>
                <a:lnTo>
                  <a:pt x="291159" y="803204"/>
                </a:lnTo>
                <a:lnTo>
                  <a:pt x="310499" y="845252"/>
                </a:lnTo>
                <a:lnTo>
                  <a:pt x="330041" y="885825"/>
                </a:lnTo>
                <a:lnTo>
                  <a:pt x="349794" y="924836"/>
                </a:lnTo>
                <a:lnTo>
                  <a:pt x="369769" y="962201"/>
                </a:lnTo>
                <a:lnTo>
                  <a:pt x="389979" y="997833"/>
                </a:lnTo>
                <a:lnTo>
                  <a:pt x="410433" y="1031645"/>
                </a:lnTo>
                <a:lnTo>
                  <a:pt x="452119" y="1093470"/>
                </a:lnTo>
                <a:lnTo>
                  <a:pt x="491561" y="1143318"/>
                </a:lnTo>
                <a:lnTo>
                  <a:pt x="531879" y="1186556"/>
                </a:lnTo>
                <a:lnTo>
                  <a:pt x="573006" y="1223741"/>
                </a:lnTo>
                <a:lnTo>
                  <a:pt x="614871" y="1255433"/>
                </a:lnTo>
                <a:lnTo>
                  <a:pt x="657406" y="1282189"/>
                </a:lnTo>
                <a:lnTo>
                  <a:pt x="700541" y="1304568"/>
                </a:lnTo>
                <a:lnTo>
                  <a:pt x="744207" y="1323129"/>
                </a:lnTo>
                <a:lnTo>
                  <a:pt x="788334" y="1338429"/>
                </a:lnTo>
                <a:lnTo>
                  <a:pt x="832852" y="1351027"/>
                </a:lnTo>
                <a:lnTo>
                  <a:pt x="877694" y="1361482"/>
                </a:lnTo>
                <a:lnTo>
                  <a:pt x="922788" y="1370351"/>
                </a:lnTo>
                <a:lnTo>
                  <a:pt x="968067" y="1378195"/>
                </a:lnTo>
                <a:lnTo>
                  <a:pt x="1013459" y="13855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81100" y="2969260"/>
            <a:ext cx="459740" cy="1706880"/>
          </a:xfrm>
          <a:custGeom>
            <a:avLst/>
            <a:gdLst/>
            <a:ahLst/>
            <a:cxnLst/>
            <a:rect l="l" t="t" r="r" b="b"/>
            <a:pathLst>
              <a:path w="459739" h="1706879">
                <a:moveTo>
                  <a:pt x="0" y="0"/>
                </a:moveTo>
                <a:lnTo>
                  <a:pt x="25711" y="50473"/>
                </a:lnTo>
                <a:lnTo>
                  <a:pt x="51363" y="100895"/>
                </a:lnTo>
                <a:lnTo>
                  <a:pt x="76882" y="151214"/>
                </a:lnTo>
                <a:lnTo>
                  <a:pt x="102193" y="201377"/>
                </a:lnTo>
                <a:lnTo>
                  <a:pt x="127225" y="251333"/>
                </a:lnTo>
                <a:lnTo>
                  <a:pt x="151903" y="301029"/>
                </a:lnTo>
                <a:lnTo>
                  <a:pt x="176155" y="350415"/>
                </a:lnTo>
                <a:lnTo>
                  <a:pt x="199907" y="399438"/>
                </a:lnTo>
                <a:lnTo>
                  <a:pt x="223085" y="448047"/>
                </a:lnTo>
                <a:lnTo>
                  <a:pt x="245617" y="496189"/>
                </a:lnTo>
                <a:lnTo>
                  <a:pt x="267429" y="543813"/>
                </a:lnTo>
                <a:lnTo>
                  <a:pt x="288448" y="590867"/>
                </a:lnTo>
                <a:lnTo>
                  <a:pt x="308601" y="637299"/>
                </a:lnTo>
                <a:lnTo>
                  <a:pt x="327813" y="683058"/>
                </a:lnTo>
                <a:lnTo>
                  <a:pt x="346012" y="728091"/>
                </a:lnTo>
                <a:lnTo>
                  <a:pt x="363125" y="772348"/>
                </a:lnTo>
                <a:lnTo>
                  <a:pt x="379079" y="815775"/>
                </a:lnTo>
                <a:lnTo>
                  <a:pt x="393799" y="858321"/>
                </a:lnTo>
                <a:lnTo>
                  <a:pt x="407212" y="899935"/>
                </a:lnTo>
                <a:lnTo>
                  <a:pt x="419246" y="940564"/>
                </a:lnTo>
                <a:lnTo>
                  <a:pt x="429828" y="980157"/>
                </a:lnTo>
                <a:lnTo>
                  <a:pt x="438882" y="1018662"/>
                </a:lnTo>
                <a:lnTo>
                  <a:pt x="446337" y="1056026"/>
                </a:lnTo>
                <a:lnTo>
                  <a:pt x="458051" y="1151376"/>
                </a:lnTo>
                <a:lnTo>
                  <a:pt x="459217" y="1207159"/>
                </a:lnTo>
                <a:lnTo>
                  <a:pt x="455985" y="1259809"/>
                </a:lnTo>
                <a:lnTo>
                  <a:pt x="448720" y="1309588"/>
                </a:lnTo>
                <a:lnTo>
                  <a:pt x="437790" y="1356757"/>
                </a:lnTo>
                <a:lnTo>
                  <a:pt x="423561" y="1401576"/>
                </a:lnTo>
                <a:lnTo>
                  <a:pt x="406400" y="1444307"/>
                </a:lnTo>
                <a:lnTo>
                  <a:pt x="386672" y="1485211"/>
                </a:lnTo>
                <a:lnTo>
                  <a:pt x="364745" y="1524548"/>
                </a:lnTo>
                <a:lnTo>
                  <a:pt x="340985" y="1562581"/>
                </a:lnTo>
                <a:lnTo>
                  <a:pt x="315759" y="1599569"/>
                </a:lnTo>
                <a:lnTo>
                  <a:pt x="289434" y="1635774"/>
                </a:lnTo>
                <a:lnTo>
                  <a:pt x="262375" y="1671457"/>
                </a:lnTo>
                <a:lnTo>
                  <a:pt x="234950" y="17068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95069" y="3740150"/>
            <a:ext cx="3096260" cy="1283970"/>
          </a:xfrm>
          <a:custGeom>
            <a:avLst/>
            <a:gdLst/>
            <a:ahLst/>
            <a:cxnLst/>
            <a:rect l="l" t="t" r="r" b="b"/>
            <a:pathLst>
              <a:path w="3096260" h="1283970">
                <a:moveTo>
                  <a:pt x="0" y="1283970"/>
                </a:moveTo>
                <a:lnTo>
                  <a:pt x="3096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80160" y="4682490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30" y="0"/>
                </a:moveTo>
                <a:lnTo>
                  <a:pt x="0" y="227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69389" y="4638040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29" y="0"/>
                </a:moveTo>
                <a:lnTo>
                  <a:pt x="0" y="227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54810" y="4593590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29" y="0"/>
                </a:moveTo>
                <a:lnTo>
                  <a:pt x="0" y="227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44039" y="4551679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30" y="0"/>
                </a:moveTo>
                <a:lnTo>
                  <a:pt x="0" y="227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32000" y="4507229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30" y="0"/>
                </a:moveTo>
                <a:lnTo>
                  <a:pt x="0" y="227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19960" y="4462779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29" y="0"/>
                </a:moveTo>
                <a:lnTo>
                  <a:pt x="0" y="227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06650" y="4419600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30" y="0"/>
                </a:moveTo>
                <a:lnTo>
                  <a:pt x="0" y="227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94610" y="4376420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29" y="0"/>
                </a:moveTo>
                <a:lnTo>
                  <a:pt x="0" y="2273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82570" y="4331970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30" h="227329">
                <a:moveTo>
                  <a:pt x="125730" y="0"/>
                </a:moveTo>
                <a:lnTo>
                  <a:pt x="0" y="2273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69260" y="4288790"/>
            <a:ext cx="125730" cy="226060"/>
          </a:xfrm>
          <a:custGeom>
            <a:avLst/>
            <a:gdLst/>
            <a:ahLst/>
            <a:cxnLst/>
            <a:rect l="l" t="t" r="r" b="b"/>
            <a:pathLst>
              <a:path w="125730" h="226060">
                <a:moveTo>
                  <a:pt x="125729" y="0"/>
                </a:moveTo>
                <a:lnTo>
                  <a:pt x="0" y="2260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58489" y="4245609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29" h="227329">
                <a:moveTo>
                  <a:pt x="125730" y="0"/>
                </a:moveTo>
                <a:lnTo>
                  <a:pt x="0" y="2273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46450" y="4201159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29" h="227329">
                <a:moveTo>
                  <a:pt x="125729" y="0"/>
                </a:moveTo>
                <a:lnTo>
                  <a:pt x="0" y="2273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33140" y="4156709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29" h="227329">
                <a:moveTo>
                  <a:pt x="125730" y="0"/>
                </a:moveTo>
                <a:lnTo>
                  <a:pt x="0" y="2273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21100" y="4113529"/>
            <a:ext cx="125730" cy="227329"/>
          </a:xfrm>
          <a:custGeom>
            <a:avLst/>
            <a:gdLst/>
            <a:ahLst/>
            <a:cxnLst/>
            <a:rect l="l" t="t" r="r" b="b"/>
            <a:pathLst>
              <a:path w="125729" h="227329">
                <a:moveTo>
                  <a:pt x="125729" y="0"/>
                </a:moveTo>
                <a:lnTo>
                  <a:pt x="0" y="227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14140" y="4124959"/>
            <a:ext cx="93980" cy="167640"/>
          </a:xfrm>
          <a:custGeom>
            <a:avLst/>
            <a:gdLst/>
            <a:ahLst/>
            <a:cxnLst/>
            <a:rect l="l" t="t" r="r" b="b"/>
            <a:pathLst>
              <a:path w="93979" h="167639">
                <a:moveTo>
                  <a:pt x="93980" y="0"/>
                </a:moveTo>
                <a:lnTo>
                  <a:pt x="0" y="1676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95750" y="4027170"/>
            <a:ext cx="125730" cy="226060"/>
          </a:xfrm>
          <a:custGeom>
            <a:avLst/>
            <a:gdLst/>
            <a:ahLst/>
            <a:cxnLst/>
            <a:rect l="l" t="t" r="r" b="b"/>
            <a:pathLst>
              <a:path w="125729" h="226060">
                <a:moveTo>
                  <a:pt x="125729" y="0"/>
                </a:moveTo>
                <a:lnTo>
                  <a:pt x="0" y="2260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58720" y="3663950"/>
            <a:ext cx="27940" cy="49530"/>
          </a:xfrm>
          <a:custGeom>
            <a:avLst/>
            <a:gdLst/>
            <a:ahLst/>
            <a:cxnLst/>
            <a:rect l="l" t="t" r="r" b="b"/>
            <a:pathLst>
              <a:path w="27939" h="49529">
                <a:moveTo>
                  <a:pt x="0" y="0"/>
                </a:moveTo>
                <a:lnTo>
                  <a:pt x="27940" y="495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15870" y="3563620"/>
            <a:ext cx="29209" cy="49530"/>
          </a:xfrm>
          <a:custGeom>
            <a:avLst/>
            <a:gdLst/>
            <a:ahLst/>
            <a:cxnLst/>
            <a:rect l="l" t="t" r="r" b="b"/>
            <a:pathLst>
              <a:path w="29210" h="49529">
                <a:moveTo>
                  <a:pt x="0" y="0"/>
                </a:moveTo>
                <a:lnTo>
                  <a:pt x="29210" y="495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61920" y="3810000"/>
            <a:ext cx="27940" cy="49530"/>
          </a:xfrm>
          <a:custGeom>
            <a:avLst/>
            <a:gdLst/>
            <a:ahLst/>
            <a:cxnLst/>
            <a:rect l="l" t="t" r="r" b="b"/>
            <a:pathLst>
              <a:path w="27939" h="49529">
                <a:moveTo>
                  <a:pt x="0" y="0"/>
                </a:moveTo>
                <a:lnTo>
                  <a:pt x="27940" y="495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19070" y="3909059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10" h="48260">
                <a:moveTo>
                  <a:pt x="0" y="0"/>
                </a:moveTo>
                <a:lnTo>
                  <a:pt x="29210" y="482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34639" y="4105909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10" h="48260">
                <a:moveTo>
                  <a:pt x="0" y="0"/>
                </a:moveTo>
                <a:lnTo>
                  <a:pt x="29210" y="482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93060" y="4203700"/>
            <a:ext cx="29209" cy="49530"/>
          </a:xfrm>
          <a:custGeom>
            <a:avLst/>
            <a:gdLst/>
            <a:ahLst/>
            <a:cxnLst/>
            <a:rect l="l" t="t" r="r" b="b"/>
            <a:pathLst>
              <a:path w="29210" h="49529">
                <a:moveTo>
                  <a:pt x="0" y="0"/>
                </a:moveTo>
                <a:lnTo>
                  <a:pt x="29209" y="495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05429" y="4255770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10" h="48260">
                <a:moveTo>
                  <a:pt x="0" y="0"/>
                </a:moveTo>
                <a:lnTo>
                  <a:pt x="29209" y="482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46350" y="3413759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10" h="48260">
                <a:moveTo>
                  <a:pt x="0" y="0"/>
                </a:moveTo>
                <a:lnTo>
                  <a:pt x="29210" y="482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78329" y="40881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78329" y="42024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78329" y="43167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79929" y="4259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78329" y="44310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79929" y="28308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79929" y="29451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78329" y="28879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78329" y="30022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79929" y="3116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70330" y="32308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68730" y="3116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68730" y="32308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67130" y="3116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70330" y="3116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1828800" y="5181600"/>
            <a:ext cx="5562600" cy="4597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359"/>
              </a:spcBef>
            </a:pPr>
            <a:r>
              <a:rPr sz="2400" b="1" spc="-5" dirty="0">
                <a:latin typeface="Times New Roman"/>
                <a:cs typeface="Times New Roman"/>
              </a:rPr>
              <a:t>Sloping ground and the </a:t>
            </a:r>
            <a:r>
              <a:rPr sz="2400" b="1" dirty="0">
                <a:latin typeface="Times New Roman"/>
                <a:cs typeface="Times New Roman"/>
              </a:rPr>
              <a:t>tree is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leaning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5670" y="1270000"/>
            <a:ext cx="4113529" cy="2205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0705">
              <a:lnSpc>
                <a:spcPct val="100000"/>
              </a:lnSpc>
              <a:spcBef>
                <a:spcPts val="100"/>
              </a:spcBef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12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Measure </a:t>
            </a:r>
            <a:r>
              <a:rPr sz="2400" spc="-5" dirty="0">
                <a:latin typeface="Times New Roman"/>
                <a:cs typeface="Times New Roman"/>
              </a:rPr>
              <a:t>DBH </a:t>
            </a:r>
            <a:r>
              <a:rPr sz="2400" b="1" dirty="0">
                <a:latin typeface="Times New Roman"/>
                <a:cs typeface="Times New Roman"/>
              </a:rPr>
              <a:t>along the tree  stem </a:t>
            </a:r>
            <a:r>
              <a:rPr sz="2400" dirty="0">
                <a:latin typeface="Times New Roman"/>
                <a:cs typeface="Times New Roman"/>
              </a:rPr>
              <a:t>and not vertically, on the  side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889" y="33655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6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39" y="33591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3810"/>
                </a:lnTo>
                <a:lnTo>
                  <a:pt x="2540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720" y="33515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" y="334517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3810"/>
                </a:lnTo>
                <a:lnTo>
                  <a:pt x="3810" y="11430"/>
                </a:lnTo>
                <a:lnTo>
                  <a:pt x="12700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279" y="333755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329" y="333120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2539"/>
                </a:lnTo>
                <a:lnTo>
                  <a:pt x="254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109" y="332359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890" y="331724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3810"/>
                </a:lnTo>
                <a:lnTo>
                  <a:pt x="3810" y="1143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940" y="33096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8889" y="0"/>
                </a:moveTo>
                <a:lnTo>
                  <a:pt x="0" y="3809"/>
                </a:lnTo>
                <a:lnTo>
                  <a:pt x="2539" y="12700"/>
                </a:lnTo>
                <a:lnTo>
                  <a:pt x="1143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720" y="330327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889" y="0"/>
                </a:moveTo>
                <a:lnTo>
                  <a:pt x="0" y="3809"/>
                </a:lnTo>
                <a:lnTo>
                  <a:pt x="2539" y="11429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00" y="32956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279" y="32893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6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329" y="328167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109" y="32753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2700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890" y="326897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89" y="0"/>
                </a:moveTo>
                <a:lnTo>
                  <a:pt x="0" y="2540"/>
                </a:lnTo>
                <a:lnTo>
                  <a:pt x="3810" y="11430"/>
                </a:lnTo>
                <a:lnTo>
                  <a:pt x="12700" y="76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669" y="326135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5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6719" y="325500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889" y="0"/>
                </a:moveTo>
                <a:lnTo>
                  <a:pt x="0" y="2539"/>
                </a:lnTo>
                <a:lnTo>
                  <a:pt x="2539" y="11429"/>
                </a:lnTo>
                <a:lnTo>
                  <a:pt x="11429" y="761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4500" y="324738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8890" y="0"/>
                </a:moveTo>
                <a:lnTo>
                  <a:pt x="0" y="3810"/>
                </a:lnTo>
                <a:lnTo>
                  <a:pt x="3809" y="1143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280" y="32397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059" y="32334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60" y="0"/>
                </a:moveTo>
                <a:lnTo>
                  <a:pt x="0" y="3809"/>
                </a:lnTo>
                <a:lnTo>
                  <a:pt x="3810" y="12700"/>
                </a:lnTo>
                <a:lnTo>
                  <a:pt x="1270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9109" y="322707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2539"/>
                </a:lnTo>
                <a:lnTo>
                  <a:pt x="2540" y="11429"/>
                </a:lnTo>
                <a:lnTo>
                  <a:pt x="12700" y="761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890" y="32194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669" y="32131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89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76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2450" y="32054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500" y="319912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8890" y="0"/>
                </a:moveTo>
                <a:lnTo>
                  <a:pt x="0" y="2540"/>
                </a:lnTo>
                <a:lnTo>
                  <a:pt x="2540" y="11430"/>
                </a:lnTo>
                <a:lnTo>
                  <a:pt x="11429" y="762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9280" y="31915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059" y="318516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2539"/>
                </a:lnTo>
                <a:lnTo>
                  <a:pt x="3810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840" y="31775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5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3890" y="317118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8889" y="0"/>
                </a:moveTo>
                <a:lnTo>
                  <a:pt x="0" y="2539"/>
                </a:lnTo>
                <a:lnTo>
                  <a:pt x="2539" y="11430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669" y="31635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09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9450" y="315722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3809"/>
                </a:lnTo>
                <a:lnTo>
                  <a:pt x="3809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8500" y="31496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29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6280" y="314325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8890" y="0"/>
                </a:moveTo>
                <a:lnTo>
                  <a:pt x="0" y="2539"/>
                </a:lnTo>
                <a:lnTo>
                  <a:pt x="2540" y="11429"/>
                </a:lnTo>
                <a:lnTo>
                  <a:pt x="11429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4059" y="31356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1840" y="312927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59" y="0"/>
                </a:moveTo>
                <a:lnTo>
                  <a:pt x="0" y="2540"/>
                </a:lnTo>
                <a:lnTo>
                  <a:pt x="3809" y="12700"/>
                </a:lnTo>
                <a:lnTo>
                  <a:pt x="12700" y="889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890" y="312166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8669" y="311531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89" y="0"/>
                </a:moveTo>
                <a:lnTo>
                  <a:pt x="0" y="3810"/>
                </a:lnTo>
                <a:lnTo>
                  <a:pt x="2539" y="11429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6450" y="310768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4230" y="310133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10159" y="0"/>
                </a:moveTo>
                <a:lnTo>
                  <a:pt x="0" y="3810"/>
                </a:lnTo>
                <a:lnTo>
                  <a:pt x="3809" y="11430"/>
                </a:lnTo>
                <a:lnTo>
                  <a:pt x="12700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3280" y="30937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09"/>
                </a:lnTo>
                <a:lnTo>
                  <a:pt x="253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1060" y="308737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3809"/>
                </a:lnTo>
                <a:lnTo>
                  <a:pt x="3809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8839" y="30797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6619" y="3073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2539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5669" y="306577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3450" y="30594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51230" y="30518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69010" y="304546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3810"/>
                </a:lnTo>
                <a:lnTo>
                  <a:pt x="3809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8060" y="303783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5839" y="303148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23619" y="30238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1400" y="30175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159" y="0"/>
                </a:moveTo>
                <a:lnTo>
                  <a:pt x="0" y="3809"/>
                </a:lnTo>
                <a:lnTo>
                  <a:pt x="3809" y="12700"/>
                </a:lnTo>
                <a:lnTo>
                  <a:pt x="12700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60450" y="301117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90" y="0"/>
                </a:moveTo>
                <a:lnTo>
                  <a:pt x="0" y="2539"/>
                </a:lnTo>
                <a:lnTo>
                  <a:pt x="2540" y="11429"/>
                </a:lnTo>
                <a:lnTo>
                  <a:pt x="11430" y="761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8230" y="30035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6010" y="29972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10159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762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15060" y="298957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32839" y="298322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8890" y="0"/>
                </a:moveTo>
                <a:lnTo>
                  <a:pt x="0" y="2540"/>
                </a:lnTo>
                <a:lnTo>
                  <a:pt x="2540" y="11430"/>
                </a:lnTo>
                <a:lnTo>
                  <a:pt x="11429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50619" y="29756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68400" y="296926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87450" y="296163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05230" y="295528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89" y="0"/>
                </a:moveTo>
                <a:lnTo>
                  <a:pt x="0" y="3810"/>
                </a:lnTo>
                <a:lnTo>
                  <a:pt x="3809" y="11430"/>
                </a:lnTo>
                <a:lnTo>
                  <a:pt x="12700" y="76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23010" y="29476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09"/>
                </a:lnTo>
                <a:lnTo>
                  <a:pt x="3809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40789" y="294132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2539"/>
                </a:lnTo>
                <a:lnTo>
                  <a:pt x="3809" y="11429"/>
                </a:lnTo>
                <a:lnTo>
                  <a:pt x="12700" y="761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59839" y="29337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29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77619" y="29273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2539"/>
                </a:lnTo>
                <a:lnTo>
                  <a:pt x="3810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95400" y="29197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3180" y="291337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89" y="0"/>
                </a:moveTo>
                <a:lnTo>
                  <a:pt x="0" y="2540"/>
                </a:lnTo>
                <a:lnTo>
                  <a:pt x="3809" y="11430"/>
                </a:lnTo>
                <a:lnTo>
                  <a:pt x="12700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32230" y="290576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89" y="0"/>
                </a:moveTo>
                <a:lnTo>
                  <a:pt x="0" y="3810"/>
                </a:lnTo>
                <a:lnTo>
                  <a:pt x="2539" y="12700"/>
                </a:lnTo>
                <a:lnTo>
                  <a:pt x="1142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50010" y="289941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3810"/>
                </a:lnTo>
                <a:lnTo>
                  <a:pt x="3809" y="11429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67789" y="289178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85569" y="288543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3810"/>
                </a:lnTo>
                <a:lnTo>
                  <a:pt x="3810" y="1143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04619" y="287782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09"/>
                </a:lnTo>
                <a:lnTo>
                  <a:pt x="2540" y="12700"/>
                </a:lnTo>
                <a:lnTo>
                  <a:pt x="1143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22400" y="287147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2539"/>
                </a:lnTo>
                <a:lnTo>
                  <a:pt x="3809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40180" y="286385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89" y="0"/>
                </a:moveTo>
                <a:lnTo>
                  <a:pt x="0" y="3810"/>
                </a:lnTo>
                <a:lnTo>
                  <a:pt x="3809" y="12700"/>
                </a:lnTo>
                <a:lnTo>
                  <a:pt x="1270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57960" y="285750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10159" y="0"/>
                </a:moveTo>
                <a:lnTo>
                  <a:pt x="0" y="3810"/>
                </a:lnTo>
                <a:lnTo>
                  <a:pt x="3809" y="11429"/>
                </a:lnTo>
                <a:lnTo>
                  <a:pt x="12700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77010" y="284987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8890" y="0"/>
                </a:moveTo>
                <a:lnTo>
                  <a:pt x="0" y="3810"/>
                </a:lnTo>
                <a:lnTo>
                  <a:pt x="2540" y="12700"/>
                </a:lnTo>
                <a:lnTo>
                  <a:pt x="1143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94789" y="284352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8890" y="0"/>
                </a:moveTo>
                <a:lnTo>
                  <a:pt x="0" y="3810"/>
                </a:lnTo>
                <a:lnTo>
                  <a:pt x="2540" y="11430"/>
                </a:lnTo>
                <a:lnTo>
                  <a:pt x="12700" y="889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12569" y="28359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890" y="0"/>
                </a:moveTo>
                <a:lnTo>
                  <a:pt x="0" y="3810"/>
                </a:lnTo>
                <a:lnTo>
                  <a:pt x="3810" y="12700"/>
                </a:lnTo>
                <a:lnTo>
                  <a:pt x="1270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 rot="20400000">
            <a:off x="1763064" y="2035746"/>
            <a:ext cx="560023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-35" dirty="0">
                <a:latin typeface="Times New Roman"/>
                <a:cs typeface="Times New Roman"/>
              </a:rPr>
              <a:t>B</a:t>
            </a:r>
            <a:r>
              <a:rPr sz="2000" b="1" spc="-20" dirty="0">
                <a:latin typeface="Times New Roman"/>
                <a:cs typeface="Times New Roman"/>
              </a:rPr>
              <a:t>.</a:t>
            </a:r>
            <a:r>
              <a:rPr sz="2000" b="1" spc="-25" dirty="0">
                <a:latin typeface="Times New Roman"/>
                <a:cs typeface="Times New Roman"/>
              </a:rPr>
              <a:t>H</a:t>
            </a:r>
            <a:r>
              <a:rPr sz="3000" b="1" baseline="1388" dirty="0">
                <a:latin typeface="Times New Roman"/>
                <a:cs typeface="Times New Roman"/>
              </a:rPr>
              <a:t>.</a:t>
            </a:r>
            <a:endParaRPr sz="3000" baseline="1388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 rot="20400000">
            <a:off x="1398979" y="2871526"/>
            <a:ext cx="710526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-20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20" dirty="0">
                <a:latin typeface="Times New Roman"/>
                <a:cs typeface="Times New Roman"/>
              </a:rPr>
              <a:t>3</a:t>
            </a:r>
            <a:r>
              <a:rPr sz="3000" b="1" spc="-30" baseline="1388" dirty="0">
                <a:latin typeface="Times New Roman"/>
                <a:cs typeface="Times New Roman"/>
              </a:rPr>
              <a:t>7</a:t>
            </a:r>
            <a:r>
              <a:rPr sz="3000" b="1" baseline="1388" dirty="0">
                <a:latin typeface="Times New Roman"/>
                <a:cs typeface="Times New Roman"/>
              </a:rPr>
              <a:t>m</a:t>
            </a:r>
            <a:endParaRPr sz="3000" baseline="1388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922779" y="3723640"/>
            <a:ext cx="69850" cy="85090"/>
          </a:xfrm>
          <a:custGeom>
            <a:avLst/>
            <a:gdLst/>
            <a:ahLst/>
            <a:cxnLst/>
            <a:rect l="l" t="t" r="r" b="b"/>
            <a:pathLst>
              <a:path w="69850" h="85089">
                <a:moveTo>
                  <a:pt x="69850" y="0"/>
                </a:moveTo>
                <a:lnTo>
                  <a:pt x="0" y="27940"/>
                </a:lnTo>
                <a:lnTo>
                  <a:pt x="60959" y="85090"/>
                </a:lnTo>
                <a:lnTo>
                  <a:pt x="69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37360" y="3164839"/>
            <a:ext cx="229870" cy="588010"/>
          </a:xfrm>
          <a:custGeom>
            <a:avLst/>
            <a:gdLst/>
            <a:ahLst/>
            <a:cxnLst/>
            <a:rect l="l" t="t" r="r" b="b"/>
            <a:pathLst>
              <a:path w="229869" h="588010">
                <a:moveTo>
                  <a:pt x="8889" y="0"/>
                </a:moveTo>
                <a:lnTo>
                  <a:pt x="0" y="3810"/>
                </a:lnTo>
                <a:lnTo>
                  <a:pt x="220979" y="588010"/>
                </a:lnTo>
                <a:lnTo>
                  <a:pt x="229869" y="58547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87829" y="2618739"/>
            <a:ext cx="121919" cy="288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828800" y="5181600"/>
            <a:ext cx="5410200" cy="4597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359"/>
              </a:spcBef>
            </a:pPr>
            <a:r>
              <a:rPr sz="2400" b="1" spc="-5" dirty="0">
                <a:latin typeface="Times New Roman"/>
                <a:cs typeface="Times New Roman"/>
              </a:rPr>
              <a:t>Sloping ground and the </a:t>
            </a:r>
            <a:r>
              <a:rPr sz="2400" b="1" dirty="0">
                <a:latin typeface="Times New Roman"/>
                <a:cs typeface="Times New Roman"/>
              </a:rPr>
              <a:t>tree is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leaning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249929" y="36880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46729" y="34594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5129" y="34594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49929" y="38023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38729" y="39166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38729" y="38023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37129" y="37452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38729" y="36576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40329" y="36576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16529" y="2147570"/>
            <a:ext cx="1217930" cy="2305050"/>
          </a:xfrm>
          <a:custGeom>
            <a:avLst/>
            <a:gdLst/>
            <a:ahLst/>
            <a:cxnLst/>
            <a:rect l="l" t="t" r="r" b="b"/>
            <a:pathLst>
              <a:path w="1217929" h="2305050">
                <a:moveTo>
                  <a:pt x="0" y="0"/>
                </a:moveTo>
                <a:lnTo>
                  <a:pt x="20953" y="54918"/>
                </a:lnTo>
                <a:lnTo>
                  <a:pt x="41901" y="109796"/>
                </a:lnTo>
                <a:lnTo>
                  <a:pt x="62836" y="164598"/>
                </a:lnTo>
                <a:lnTo>
                  <a:pt x="83752" y="219290"/>
                </a:lnTo>
                <a:lnTo>
                  <a:pt x="104642" y="273835"/>
                </a:lnTo>
                <a:lnTo>
                  <a:pt x="125500" y="328200"/>
                </a:lnTo>
                <a:lnTo>
                  <a:pt x="146320" y="382350"/>
                </a:lnTo>
                <a:lnTo>
                  <a:pt x="167096" y="436249"/>
                </a:lnTo>
                <a:lnTo>
                  <a:pt x="187821" y="489862"/>
                </a:lnTo>
                <a:lnTo>
                  <a:pt x="208488" y="543155"/>
                </a:lnTo>
                <a:lnTo>
                  <a:pt x="229092" y="596093"/>
                </a:lnTo>
                <a:lnTo>
                  <a:pt x="249625" y="648640"/>
                </a:lnTo>
                <a:lnTo>
                  <a:pt x="270082" y="700762"/>
                </a:lnTo>
                <a:lnTo>
                  <a:pt x="290456" y="752424"/>
                </a:lnTo>
                <a:lnTo>
                  <a:pt x="310742" y="803591"/>
                </a:lnTo>
                <a:lnTo>
                  <a:pt x="330931" y="854227"/>
                </a:lnTo>
                <a:lnTo>
                  <a:pt x="351019" y="904298"/>
                </a:lnTo>
                <a:lnTo>
                  <a:pt x="370998" y="953769"/>
                </a:lnTo>
                <a:lnTo>
                  <a:pt x="390863" y="1002606"/>
                </a:lnTo>
                <a:lnTo>
                  <a:pt x="410607" y="1050772"/>
                </a:lnTo>
                <a:lnTo>
                  <a:pt x="430223" y="1098233"/>
                </a:lnTo>
                <a:lnTo>
                  <a:pt x="449706" y="1144955"/>
                </a:lnTo>
                <a:lnTo>
                  <a:pt x="469048" y="1190902"/>
                </a:lnTo>
                <a:lnTo>
                  <a:pt x="488244" y="1236039"/>
                </a:lnTo>
                <a:lnTo>
                  <a:pt x="507287" y="1280331"/>
                </a:lnTo>
                <a:lnTo>
                  <a:pt x="526171" y="1323744"/>
                </a:lnTo>
                <a:lnTo>
                  <a:pt x="544889" y="1366242"/>
                </a:lnTo>
                <a:lnTo>
                  <a:pt x="563435" y="1407790"/>
                </a:lnTo>
                <a:lnTo>
                  <a:pt x="581803" y="1448354"/>
                </a:lnTo>
                <a:lnTo>
                  <a:pt x="599986" y="1487899"/>
                </a:lnTo>
                <a:lnTo>
                  <a:pt x="617978" y="1526389"/>
                </a:lnTo>
                <a:lnTo>
                  <a:pt x="635773" y="1563789"/>
                </a:lnTo>
                <a:lnTo>
                  <a:pt x="653364" y="1600066"/>
                </a:lnTo>
                <a:lnTo>
                  <a:pt x="670744" y="1635183"/>
                </a:lnTo>
                <a:lnTo>
                  <a:pt x="704849" y="1701799"/>
                </a:lnTo>
                <a:lnTo>
                  <a:pt x="742396" y="1770789"/>
                </a:lnTo>
                <a:lnTo>
                  <a:pt x="778882" y="1833723"/>
                </a:lnTo>
                <a:lnTo>
                  <a:pt x="814378" y="1891006"/>
                </a:lnTo>
                <a:lnTo>
                  <a:pt x="848955" y="1943040"/>
                </a:lnTo>
                <a:lnTo>
                  <a:pt x="882684" y="1990230"/>
                </a:lnTo>
                <a:lnTo>
                  <a:pt x="915635" y="2032979"/>
                </a:lnTo>
                <a:lnTo>
                  <a:pt x="947879" y="2071692"/>
                </a:lnTo>
                <a:lnTo>
                  <a:pt x="979487" y="2106771"/>
                </a:lnTo>
                <a:lnTo>
                  <a:pt x="1010529" y="2138620"/>
                </a:lnTo>
                <a:lnTo>
                  <a:pt x="1041077" y="2167644"/>
                </a:lnTo>
                <a:lnTo>
                  <a:pt x="1071200" y="2194245"/>
                </a:lnTo>
                <a:lnTo>
                  <a:pt x="1100970" y="2218828"/>
                </a:lnTo>
                <a:lnTo>
                  <a:pt x="1159733" y="2263554"/>
                </a:lnTo>
                <a:lnTo>
                  <a:pt x="1188866" y="2284503"/>
                </a:lnTo>
                <a:lnTo>
                  <a:pt x="1217930" y="23050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28470" y="2292350"/>
            <a:ext cx="617220" cy="1658620"/>
          </a:xfrm>
          <a:custGeom>
            <a:avLst/>
            <a:gdLst/>
            <a:ahLst/>
            <a:cxnLst/>
            <a:rect l="l" t="t" r="r" b="b"/>
            <a:pathLst>
              <a:path w="617219" h="1658620">
                <a:moveTo>
                  <a:pt x="0" y="0"/>
                </a:moveTo>
                <a:lnTo>
                  <a:pt x="22555" y="53018"/>
                </a:lnTo>
                <a:lnTo>
                  <a:pt x="45089" y="105962"/>
                </a:lnTo>
                <a:lnTo>
                  <a:pt x="67569" y="158769"/>
                </a:lnTo>
                <a:lnTo>
                  <a:pt x="89959" y="211377"/>
                </a:lnTo>
                <a:lnTo>
                  <a:pt x="112227" y="263723"/>
                </a:lnTo>
                <a:lnTo>
                  <a:pt x="134339" y="315744"/>
                </a:lnTo>
                <a:lnTo>
                  <a:pt x="156261" y="367379"/>
                </a:lnTo>
                <a:lnTo>
                  <a:pt x="177960" y="418564"/>
                </a:lnTo>
                <a:lnTo>
                  <a:pt x="199402" y="469238"/>
                </a:lnTo>
                <a:lnTo>
                  <a:pt x="220553" y="519338"/>
                </a:lnTo>
                <a:lnTo>
                  <a:pt x="241380" y="568802"/>
                </a:lnTo>
                <a:lnTo>
                  <a:pt x="261849" y="617566"/>
                </a:lnTo>
                <a:lnTo>
                  <a:pt x="281926" y="665570"/>
                </a:lnTo>
                <a:lnTo>
                  <a:pt x="301578" y="712749"/>
                </a:lnTo>
                <a:lnTo>
                  <a:pt x="320771" y="759043"/>
                </a:lnTo>
                <a:lnTo>
                  <a:pt x="339472" y="804388"/>
                </a:lnTo>
                <a:lnTo>
                  <a:pt x="357646" y="848722"/>
                </a:lnTo>
                <a:lnTo>
                  <a:pt x="375260" y="891983"/>
                </a:lnTo>
                <a:lnTo>
                  <a:pt x="392281" y="934108"/>
                </a:lnTo>
                <a:lnTo>
                  <a:pt x="408675" y="975034"/>
                </a:lnTo>
                <a:lnTo>
                  <a:pt x="424408" y="1014700"/>
                </a:lnTo>
                <a:lnTo>
                  <a:pt x="439447" y="1053043"/>
                </a:lnTo>
                <a:lnTo>
                  <a:pt x="453757" y="1090001"/>
                </a:lnTo>
                <a:lnTo>
                  <a:pt x="480060" y="1159510"/>
                </a:lnTo>
                <a:lnTo>
                  <a:pt x="508417" y="1237744"/>
                </a:lnTo>
                <a:lnTo>
                  <a:pt x="532119" y="1307002"/>
                </a:lnTo>
                <a:lnTo>
                  <a:pt x="551691" y="1368290"/>
                </a:lnTo>
                <a:lnTo>
                  <a:pt x="567659" y="1422613"/>
                </a:lnTo>
                <a:lnTo>
                  <a:pt x="580548" y="1470977"/>
                </a:lnTo>
                <a:lnTo>
                  <a:pt x="590885" y="1514388"/>
                </a:lnTo>
                <a:lnTo>
                  <a:pt x="599194" y="1553852"/>
                </a:lnTo>
                <a:lnTo>
                  <a:pt x="611836" y="1624962"/>
                </a:lnTo>
                <a:lnTo>
                  <a:pt x="617219" y="16586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20720" y="3663950"/>
            <a:ext cx="29209" cy="49530"/>
          </a:xfrm>
          <a:custGeom>
            <a:avLst/>
            <a:gdLst/>
            <a:ahLst/>
            <a:cxnLst/>
            <a:rect l="l" t="t" r="r" b="b"/>
            <a:pathLst>
              <a:path w="29210" h="49529">
                <a:moveTo>
                  <a:pt x="0" y="0"/>
                </a:moveTo>
                <a:lnTo>
                  <a:pt x="29210" y="495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79140" y="3563620"/>
            <a:ext cx="27940" cy="49530"/>
          </a:xfrm>
          <a:custGeom>
            <a:avLst/>
            <a:gdLst/>
            <a:ahLst/>
            <a:cxnLst/>
            <a:rect l="l" t="t" r="r" b="b"/>
            <a:pathLst>
              <a:path w="27939" h="49529">
                <a:moveTo>
                  <a:pt x="0" y="0"/>
                </a:moveTo>
                <a:lnTo>
                  <a:pt x="27939" y="495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23920" y="3810000"/>
            <a:ext cx="27940" cy="49530"/>
          </a:xfrm>
          <a:custGeom>
            <a:avLst/>
            <a:gdLst/>
            <a:ahLst/>
            <a:cxnLst/>
            <a:rect l="l" t="t" r="r" b="b"/>
            <a:pathLst>
              <a:path w="27939" h="49529">
                <a:moveTo>
                  <a:pt x="0" y="0"/>
                </a:moveTo>
                <a:lnTo>
                  <a:pt x="27939" y="495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81070" y="3909059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10" h="48260">
                <a:moveTo>
                  <a:pt x="0" y="0"/>
                </a:moveTo>
                <a:lnTo>
                  <a:pt x="29209" y="482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96640" y="4105909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10" h="48260">
                <a:moveTo>
                  <a:pt x="0" y="0"/>
                </a:moveTo>
                <a:lnTo>
                  <a:pt x="29210" y="482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55059" y="4203700"/>
            <a:ext cx="29209" cy="49530"/>
          </a:xfrm>
          <a:custGeom>
            <a:avLst/>
            <a:gdLst/>
            <a:ahLst/>
            <a:cxnLst/>
            <a:rect l="l" t="t" r="r" b="b"/>
            <a:pathLst>
              <a:path w="29210" h="49529">
                <a:moveTo>
                  <a:pt x="0" y="0"/>
                </a:moveTo>
                <a:lnTo>
                  <a:pt x="29210" y="495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67429" y="4255770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10" h="48260">
                <a:moveTo>
                  <a:pt x="0" y="0"/>
                </a:moveTo>
                <a:lnTo>
                  <a:pt x="29210" y="482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08350" y="3413759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10" h="48260">
                <a:moveTo>
                  <a:pt x="0" y="0"/>
                </a:moveTo>
                <a:lnTo>
                  <a:pt x="29210" y="482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0329" y="37719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40329" y="37338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40329" y="34290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41929" y="39433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40329" y="36576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41929" y="28308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41929" y="294512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40329" y="28879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40329" y="30022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41929" y="3116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32329" y="32308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30729" y="3116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30729" y="32308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29129" y="3116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32329" y="3116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47800" y="3657600"/>
            <a:ext cx="3657600" cy="1219200"/>
          </a:xfrm>
          <a:custGeom>
            <a:avLst/>
            <a:gdLst/>
            <a:ahLst/>
            <a:cxnLst/>
            <a:rect l="l" t="t" r="r" b="b"/>
            <a:pathLst>
              <a:path w="3657600" h="1219200">
                <a:moveTo>
                  <a:pt x="3657600" y="121920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24000" y="3733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05000" y="3860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86000" y="3962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67000" y="4114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71800" y="4191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352800" y="4318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33800" y="44196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14800" y="4572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19600" y="46482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00600" y="48006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76400" y="5181600"/>
            <a:ext cx="6019800" cy="4597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359"/>
              </a:spcBef>
            </a:pPr>
            <a:r>
              <a:rPr sz="2400" b="1" dirty="0">
                <a:latin typeface="Times New Roman"/>
                <a:cs typeface="Times New Roman"/>
              </a:rPr>
              <a:t>Tree stem is </a:t>
            </a:r>
            <a:r>
              <a:rPr sz="2400" b="1" spc="-5" dirty="0">
                <a:latin typeface="Times New Roman"/>
                <a:cs typeface="Times New Roman"/>
              </a:rPr>
              <a:t>abnormal </a:t>
            </a:r>
            <a:r>
              <a:rPr sz="2400" b="1" dirty="0">
                <a:latin typeface="Times New Roman"/>
                <a:cs typeface="Times New Roman"/>
              </a:rPr>
              <a:t>at </a:t>
            </a:r>
            <a:r>
              <a:rPr sz="2400" b="1" spc="-5" dirty="0">
                <a:latin typeface="Times New Roman"/>
                <a:cs typeface="Times New Roman"/>
              </a:rPr>
              <a:t>breast height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level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0710" y="2273300"/>
            <a:ext cx="306070" cy="800100"/>
          </a:xfrm>
          <a:custGeom>
            <a:avLst/>
            <a:gdLst/>
            <a:ahLst/>
            <a:cxnLst/>
            <a:rect l="l" t="t" r="r" b="b"/>
            <a:pathLst>
              <a:path w="306069" h="800100">
                <a:moveTo>
                  <a:pt x="306069" y="0"/>
                </a:moveTo>
                <a:lnTo>
                  <a:pt x="303860" y="59653"/>
                </a:lnTo>
                <a:lnTo>
                  <a:pt x="297535" y="118170"/>
                </a:lnTo>
                <a:lnTo>
                  <a:pt x="287553" y="174341"/>
                </a:lnTo>
                <a:lnTo>
                  <a:pt x="274370" y="226954"/>
                </a:lnTo>
                <a:lnTo>
                  <a:pt x="258444" y="274796"/>
                </a:lnTo>
                <a:lnTo>
                  <a:pt x="240233" y="316656"/>
                </a:lnTo>
                <a:lnTo>
                  <a:pt x="220192" y="351323"/>
                </a:lnTo>
                <a:lnTo>
                  <a:pt x="176453" y="394232"/>
                </a:lnTo>
                <a:lnTo>
                  <a:pt x="130850" y="405867"/>
                </a:lnTo>
                <a:lnTo>
                  <a:pt x="108427" y="422513"/>
                </a:lnTo>
                <a:lnTo>
                  <a:pt x="66659" y="483443"/>
                </a:lnTo>
                <a:lnTo>
                  <a:pt x="48259" y="525303"/>
                </a:lnTo>
                <a:lnTo>
                  <a:pt x="32146" y="573145"/>
                </a:lnTo>
                <a:lnTo>
                  <a:pt x="18790" y="625758"/>
                </a:lnTo>
                <a:lnTo>
                  <a:pt x="8666" y="681929"/>
                </a:lnTo>
                <a:lnTo>
                  <a:pt x="2245" y="740446"/>
                </a:lnTo>
                <a:lnTo>
                  <a:pt x="0" y="8001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0710" y="3073400"/>
            <a:ext cx="247650" cy="571500"/>
          </a:xfrm>
          <a:custGeom>
            <a:avLst/>
            <a:gdLst/>
            <a:ahLst/>
            <a:cxnLst/>
            <a:rect l="l" t="t" r="r" b="b"/>
            <a:pathLst>
              <a:path w="247650" h="571500">
                <a:moveTo>
                  <a:pt x="0" y="0"/>
                </a:moveTo>
                <a:lnTo>
                  <a:pt x="3624" y="60615"/>
                </a:lnTo>
                <a:lnTo>
                  <a:pt x="13758" y="118854"/>
                </a:lnTo>
                <a:lnTo>
                  <a:pt x="29291" y="172183"/>
                </a:lnTo>
                <a:lnTo>
                  <a:pt x="49111" y="218069"/>
                </a:lnTo>
                <a:lnTo>
                  <a:pt x="72108" y="253981"/>
                </a:lnTo>
                <a:lnTo>
                  <a:pt x="123189" y="285750"/>
                </a:lnTo>
                <a:lnTo>
                  <a:pt x="149678" y="294047"/>
                </a:lnTo>
                <a:lnTo>
                  <a:pt x="175078" y="317296"/>
                </a:lnTo>
                <a:lnTo>
                  <a:pt x="198301" y="353030"/>
                </a:lnTo>
                <a:lnTo>
                  <a:pt x="218258" y="398783"/>
                </a:lnTo>
                <a:lnTo>
                  <a:pt x="233861" y="452090"/>
                </a:lnTo>
                <a:lnTo>
                  <a:pt x="244021" y="510484"/>
                </a:lnTo>
                <a:lnTo>
                  <a:pt x="247650" y="5715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9629" y="3644900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43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5610" y="2273300"/>
            <a:ext cx="209550" cy="800100"/>
          </a:xfrm>
          <a:custGeom>
            <a:avLst/>
            <a:gdLst/>
            <a:ahLst/>
            <a:cxnLst/>
            <a:rect l="l" t="t" r="r" b="b"/>
            <a:pathLst>
              <a:path w="209550" h="800100">
                <a:moveTo>
                  <a:pt x="0" y="0"/>
                </a:moveTo>
                <a:lnTo>
                  <a:pt x="1857" y="66233"/>
                </a:lnTo>
                <a:lnTo>
                  <a:pt x="7142" y="130898"/>
                </a:lnTo>
                <a:lnTo>
                  <a:pt x="15428" y="192334"/>
                </a:lnTo>
                <a:lnTo>
                  <a:pt x="26284" y="248878"/>
                </a:lnTo>
                <a:lnTo>
                  <a:pt x="39284" y="298868"/>
                </a:lnTo>
                <a:lnTo>
                  <a:pt x="53998" y="340642"/>
                </a:lnTo>
                <a:lnTo>
                  <a:pt x="86854" y="392895"/>
                </a:lnTo>
                <a:lnTo>
                  <a:pt x="121468" y="407204"/>
                </a:lnTo>
                <a:lnTo>
                  <a:pt x="138442" y="427561"/>
                </a:lnTo>
                <a:lnTo>
                  <a:pt x="169524" y="501231"/>
                </a:lnTo>
                <a:lnTo>
                  <a:pt x="182735" y="551221"/>
                </a:lnTo>
                <a:lnTo>
                  <a:pt x="193792" y="607765"/>
                </a:lnTo>
                <a:lnTo>
                  <a:pt x="202247" y="669201"/>
                </a:lnTo>
                <a:lnTo>
                  <a:pt x="207649" y="733866"/>
                </a:lnTo>
                <a:lnTo>
                  <a:pt x="209550" y="8001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6879" y="3058160"/>
            <a:ext cx="215900" cy="571500"/>
          </a:xfrm>
          <a:custGeom>
            <a:avLst/>
            <a:gdLst/>
            <a:ahLst/>
            <a:cxnLst/>
            <a:rect l="l" t="t" r="r" b="b"/>
            <a:pathLst>
              <a:path w="215900" h="571500">
                <a:moveTo>
                  <a:pt x="215900" y="0"/>
                </a:moveTo>
                <a:lnTo>
                  <a:pt x="212719" y="61015"/>
                </a:lnTo>
                <a:lnTo>
                  <a:pt x="203829" y="119409"/>
                </a:lnTo>
                <a:lnTo>
                  <a:pt x="190207" y="172716"/>
                </a:lnTo>
                <a:lnTo>
                  <a:pt x="172831" y="218469"/>
                </a:lnTo>
                <a:lnTo>
                  <a:pt x="152677" y="254203"/>
                </a:lnTo>
                <a:lnTo>
                  <a:pt x="107950" y="285750"/>
                </a:lnTo>
                <a:lnTo>
                  <a:pt x="84775" y="294114"/>
                </a:lnTo>
                <a:lnTo>
                  <a:pt x="62666" y="317518"/>
                </a:lnTo>
                <a:lnTo>
                  <a:pt x="42535" y="353430"/>
                </a:lnTo>
                <a:lnTo>
                  <a:pt x="25292" y="399316"/>
                </a:lnTo>
                <a:lnTo>
                  <a:pt x="11848" y="452645"/>
                </a:lnTo>
                <a:lnTo>
                  <a:pt x="3113" y="510884"/>
                </a:lnTo>
                <a:lnTo>
                  <a:pt x="0" y="5715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6879" y="3630929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43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0710" y="301371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0" y="0"/>
                </a:moveTo>
                <a:lnTo>
                  <a:pt x="8889" y="0"/>
                </a:lnTo>
                <a:lnTo>
                  <a:pt x="888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9760" y="30137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8810" y="30137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59" y="0"/>
                </a:moveTo>
                <a:lnTo>
                  <a:pt x="0" y="0"/>
                </a:lnTo>
                <a:lnTo>
                  <a:pt x="0" y="10160"/>
                </a:lnTo>
                <a:lnTo>
                  <a:pt x="10159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9129" y="301371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8179" y="301371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7229" y="301371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6279" y="3012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5329" y="3012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59" y="0"/>
                </a:moveTo>
                <a:lnTo>
                  <a:pt x="0" y="0"/>
                </a:lnTo>
                <a:lnTo>
                  <a:pt x="1269" y="10160"/>
                </a:lnTo>
                <a:lnTo>
                  <a:pt x="10159" y="1016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5650" y="301243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4700" y="301243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3750" y="301243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4070" y="30111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8890" y="0"/>
                </a:moveTo>
                <a:lnTo>
                  <a:pt x="0" y="1269"/>
                </a:lnTo>
                <a:lnTo>
                  <a:pt x="0" y="10159"/>
                </a:lnTo>
                <a:lnTo>
                  <a:pt x="8890" y="1015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3120" y="30111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60" y="0"/>
                </a:lnTo>
                <a:lnTo>
                  <a:pt x="1016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2170" y="30111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60" y="0"/>
                </a:lnTo>
                <a:lnTo>
                  <a:pt x="1016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42489" y="30111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0" y="0"/>
                </a:moveTo>
                <a:lnTo>
                  <a:pt x="8890" y="0"/>
                </a:lnTo>
                <a:lnTo>
                  <a:pt x="889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1539" y="30111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8890" y="0"/>
                </a:moveTo>
                <a:lnTo>
                  <a:pt x="0" y="0"/>
                </a:lnTo>
                <a:lnTo>
                  <a:pt x="0" y="8889"/>
                </a:lnTo>
                <a:lnTo>
                  <a:pt x="1016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80589" y="30111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9639" y="30111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10160" y="0"/>
                </a:moveTo>
                <a:lnTo>
                  <a:pt x="0" y="0"/>
                </a:lnTo>
                <a:lnTo>
                  <a:pt x="1270" y="8889"/>
                </a:lnTo>
                <a:lnTo>
                  <a:pt x="1016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9960" y="30099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8889" y="0"/>
                </a:moveTo>
                <a:lnTo>
                  <a:pt x="0" y="1270"/>
                </a:lnTo>
                <a:lnTo>
                  <a:pt x="0" y="10160"/>
                </a:lnTo>
                <a:lnTo>
                  <a:pt x="8889" y="1016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39010" y="30099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58060" y="30099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59" y="0"/>
                </a:moveTo>
                <a:lnTo>
                  <a:pt x="0" y="0"/>
                </a:lnTo>
                <a:lnTo>
                  <a:pt x="0" y="10160"/>
                </a:lnTo>
                <a:lnTo>
                  <a:pt x="10159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77110" y="30099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7429" y="30099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6479" y="30099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35529" y="30086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54579" y="30086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59" y="0"/>
                </a:moveTo>
                <a:lnTo>
                  <a:pt x="0" y="0"/>
                </a:lnTo>
                <a:lnTo>
                  <a:pt x="1269" y="10160"/>
                </a:lnTo>
                <a:lnTo>
                  <a:pt x="10159" y="1016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4900" y="30086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8889" y="0"/>
                </a:moveTo>
                <a:lnTo>
                  <a:pt x="0" y="0"/>
                </a:lnTo>
                <a:lnTo>
                  <a:pt x="0" y="10160"/>
                </a:lnTo>
                <a:lnTo>
                  <a:pt x="10160" y="1016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3950" y="30086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60" y="0"/>
                </a:moveTo>
                <a:lnTo>
                  <a:pt x="0" y="0"/>
                </a:lnTo>
                <a:lnTo>
                  <a:pt x="0" y="10160"/>
                </a:lnTo>
                <a:lnTo>
                  <a:pt x="10160" y="889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13000" y="300862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33320" y="300862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90" y="0"/>
                </a:lnTo>
                <a:lnTo>
                  <a:pt x="8890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2370" y="300862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1420" y="300736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60" y="0"/>
                </a:ln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91739" y="300736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0" y="0"/>
                </a:moveTo>
                <a:lnTo>
                  <a:pt x="8890" y="0"/>
                </a:lnTo>
                <a:lnTo>
                  <a:pt x="889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0789" y="300736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9839" y="300736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8889" y="300736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69210" y="300608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8889" y="0"/>
                </a:moveTo>
                <a:lnTo>
                  <a:pt x="0" y="1270"/>
                </a:lnTo>
                <a:lnTo>
                  <a:pt x="0" y="10160"/>
                </a:lnTo>
                <a:lnTo>
                  <a:pt x="8889" y="1016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88260" y="300608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0" y="0"/>
                </a:moveTo>
                <a:lnTo>
                  <a:pt x="8889" y="0"/>
                </a:lnTo>
                <a:lnTo>
                  <a:pt x="888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07310" y="3006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26360" y="3006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6679" y="300608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65729" y="300608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84779" y="300608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05100" y="300608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24150" y="30048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8889" y="0"/>
                </a:moveTo>
                <a:lnTo>
                  <a:pt x="0" y="0"/>
                </a:lnTo>
                <a:lnTo>
                  <a:pt x="0" y="10159"/>
                </a:lnTo>
                <a:lnTo>
                  <a:pt x="10160" y="1015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43200" y="30048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60" y="0"/>
                </a:moveTo>
                <a:lnTo>
                  <a:pt x="0" y="0"/>
                </a:lnTo>
                <a:lnTo>
                  <a:pt x="0" y="10159"/>
                </a:lnTo>
                <a:lnTo>
                  <a:pt x="1016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62250" y="30048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10160" y="0"/>
                </a:moveTo>
                <a:lnTo>
                  <a:pt x="0" y="0"/>
                </a:lnTo>
                <a:lnTo>
                  <a:pt x="1269" y="8889"/>
                </a:lnTo>
                <a:lnTo>
                  <a:pt x="1016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82570" y="30048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01620" y="30048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20670" y="30048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40989" y="30048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0039" y="30035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0" y="0"/>
                </a:moveTo>
                <a:lnTo>
                  <a:pt x="8890" y="0"/>
                </a:lnTo>
                <a:lnTo>
                  <a:pt x="889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79089" y="30035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60" y="0"/>
                </a:ln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98139" y="300355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17189" y="300355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10160" y="0"/>
                </a:moveTo>
                <a:lnTo>
                  <a:pt x="0" y="0"/>
                </a:lnTo>
                <a:lnTo>
                  <a:pt x="1270" y="8889"/>
                </a:lnTo>
                <a:lnTo>
                  <a:pt x="1016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37510" y="300355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8889" y="0"/>
                </a:moveTo>
                <a:lnTo>
                  <a:pt x="0" y="0"/>
                </a:lnTo>
                <a:lnTo>
                  <a:pt x="0" y="8889"/>
                </a:lnTo>
                <a:lnTo>
                  <a:pt x="1015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56560" y="30022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59" y="0"/>
                </a:moveTo>
                <a:lnTo>
                  <a:pt x="0" y="1270"/>
                </a:lnTo>
                <a:lnTo>
                  <a:pt x="0" y="10160"/>
                </a:lnTo>
                <a:lnTo>
                  <a:pt x="10159" y="1016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5610" y="30022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95929" y="30022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8889" y="0"/>
                </a:moveTo>
                <a:lnTo>
                  <a:pt x="0" y="0"/>
                </a:lnTo>
                <a:lnTo>
                  <a:pt x="0" y="10160"/>
                </a:lnTo>
                <a:lnTo>
                  <a:pt x="8889" y="889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14979" y="300227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34029" y="300227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54350" y="30022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73400" y="300227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92450" y="30010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60" y="0"/>
                </a:moveTo>
                <a:lnTo>
                  <a:pt x="0" y="1269"/>
                </a:lnTo>
                <a:lnTo>
                  <a:pt x="0" y="10160"/>
                </a:lnTo>
                <a:lnTo>
                  <a:pt x="10160" y="1016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11500" y="30010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60" y="0"/>
                </a:moveTo>
                <a:lnTo>
                  <a:pt x="0" y="0"/>
                </a:lnTo>
                <a:lnTo>
                  <a:pt x="1269" y="10160"/>
                </a:lnTo>
                <a:lnTo>
                  <a:pt x="10160" y="1016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31820" y="30010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8890" y="0"/>
                </a:moveTo>
                <a:lnTo>
                  <a:pt x="0" y="0"/>
                </a:lnTo>
                <a:lnTo>
                  <a:pt x="0" y="10160"/>
                </a:lnTo>
                <a:lnTo>
                  <a:pt x="10160" y="888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50870" y="300101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69920" y="300101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88970" y="300101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09289" y="299973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0" y="0"/>
                </a:moveTo>
                <a:lnTo>
                  <a:pt x="8890" y="0"/>
                </a:lnTo>
                <a:lnTo>
                  <a:pt x="889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8339" y="29997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60" y="0"/>
                </a:ln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47389" y="299973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67709" y="299973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86759" y="299973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8889" y="0"/>
                </a:moveTo>
                <a:lnTo>
                  <a:pt x="0" y="0"/>
                </a:lnTo>
                <a:lnTo>
                  <a:pt x="0" y="8889"/>
                </a:lnTo>
                <a:lnTo>
                  <a:pt x="10160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05809" y="299973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24859" y="299973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10160" y="0"/>
                </a:moveTo>
                <a:lnTo>
                  <a:pt x="0" y="0"/>
                </a:lnTo>
                <a:lnTo>
                  <a:pt x="1269" y="8889"/>
                </a:lnTo>
                <a:lnTo>
                  <a:pt x="10160" y="888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45179" y="29984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8890" y="0"/>
                </a:moveTo>
                <a:lnTo>
                  <a:pt x="0" y="1269"/>
                </a:lnTo>
                <a:lnTo>
                  <a:pt x="0" y="10159"/>
                </a:lnTo>
                <a:lnTo>
                  <a:pt x="8890" y="1015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64229" y="29984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10160" y="0"/>
                </a:lnTo>
                <a:lnTo>
                  <a:pt x="1016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83279" y="2998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03600" y="2998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22650" y="2998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1700" y="2997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60" y="0"/>
                </a:moveTo>
                <a:lnTo>
                  <a:pt x="0" y="1270"/>
                </a:lnTo>
                <a:lnTo>
                  <a:pt x="0" y="10160"/>
                </a:lnTo>
                <a:lnTo>
                  <a:pt x="10160" y="1016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62020" y="2997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0" y="0"/>
                </a:moveTo>
                <a:lnTo>
                  <a:pt x="8889" y="0"/>
                </a:lnTo>
                <a:lnTo>
                  <a:pt x="888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81070" y="2997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8889" y="0"/>
                </a:moveTo>
                <a:lnTo>
                  <a:pt x="0" y="0"/>
                </a:lnTo>
                <a:lnTo>
                  <a:pt x="0" y="10160"/>
                </a:lnTo>
                <a:lnTo>
                  <a:pt x="888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00120" y="2997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8889" y="0"/>
                </a:moveTo>
                <a:lnTo>
                  <a:pt x="0" y="0"/>
                </a:lnTo>
                <a:lnTo>
                  <a:pt x="0" y="8889"/>
                </a:lnTo>
                <a:lnTo>
                  <a:pt x="10159" y="888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9170" y="2997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38220" y="2997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58540" y="29972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77590" y="2997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178980" y="3288471"/>
            <a:ext cx="688340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2000" b="1" spc="-10" dirty="0">
                <a:latin typeface="Times New Roman"/>
                <a:cs typeface="Times New Roman"/>
              </a:rPr>
              <a:t>1.37</a:t>
            </a:r>
            <a:r>
              <a:rPr sz="3000" b="1" spc="-15" baseline="1388" dirty="0">
                <a:latin typeface="Times New Roman"/>
                <a:cs typeface="Times New Roman"/>
              </a:rPr>
              <a:t>m</a:t>
            </a:r>
            <a:endParaRPr sz="3000" baseline="1388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540759" y="408559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35560" y="76200"/>
                </a:lnTo>
                <a:lnTo>
                  <a:pt x="74929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86479" y="3456940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16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59809" y="298322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30"/>
                </a:lnTo>
                <a:lnTo>
                  <a:pt x="76200" y="7493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99179" y="3042920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33570" y="2976504"/>
            <a:ext cx="523875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5"/>
              </a:lnSpc>
            </a:pPr>
            <a:r>
              <a:rPr sz="2000" b="1" spc="-20" dirty="0">
                <a:latin typeface="Times New Roman"/>
                <a:cs typeface="Times New Roman"/>
              </a:rPr>
              <a:t>B.H</a:t>
            </a:r>
            <a:r>
              <a:rPr sz="3000" b="1" spc="-30" baseline="1388" dirty="0">
                <a:latin typeface="Times New Roman"/>
                <a:cs typeface="Times New Roman"/>
              </a:rPr>
              <a:t>.</a:t>
            </a:r>
            <a:endParaRPr sz="3000" baseline="1388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990089" y="2545079"/>
            <a:ext cx="85090" cy="69850"/>
          </a:xfrm>
          <a:custGeom>
            <a:avLst/>
            <a:gdLst/>
            <a:ahLst/>
            <a:cxnLst/>
            <a:rect l="l" t="t" r="r" b="b"/>
            <a:pathLst>
              <a:path w="85089" h="69850">
                <a:moveTo>
                  <a:pt x="85090" y="0"/>
                </a:moveTo>
                <a:lnTo>
                  <a:pt x="0" y="3810"/>
                </a:lnTo>
                <a:lnTo>
                  <a:pt x="36830" y="69850"/>
                </a:lnTo>
                <a:lnTo>
                  <a:pt x="85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58239" y="2570479"/>
            <a:ext cx="866140" cy="492759"/>
          </a:xfrm>
          <a:custGeom>
            <a:avLst/>
            <a:gdLst/>
            <a:ahLst/>
            <a:cxnLst/>
            <a:rect l="l" t="t" r="r" b="b"/>
            <a:pathLst>
              <a:path w="866139" h="492760">
                <a:moveTo>
                  <a:pt x="862329" y="0"/>
                </a:moveTo>
                <a:lnTo>
                  <a:pt x="0" y="483870"/>
                </a:lnTo>
                <a:lnTo>
                  <a:pt x="5079" y="492760"/>
                </a:lnTo>
                <a:lnTo>
                  <a:pt x="866140" y="7620"/>
                </a:lnTo>
                <a:lnTo>
                  <a:pt x="862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90089" y="3393440"/>
            <a:ext cx="85090" cy="68580"/>
          </a:xfrm>
          <a:custGeom>
            <a:avLst/>
            <a:gdLst/>
            <a:ahLst/>
            <a:cxnLst/>
            <a:rect l="l" t="t" r="r" b="b"/>
            <a:pathLst>
              <a:path w="85089" h="68579">
                <a:moveTo>
                  <a:pt x="31750" y="0"/>
                </a:moveTo>
                <a:lnTo>
                  <a:pt x="0" y="68580"/>
                </a:lnTo>
                <a:lnTo>
                  <a:pt x="8509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17930" y="3069589"/>
            <a:ext cx="803910" cy="369570"/>
          </a:xfrm>
          <a:custGeom>
            <a:avLst/>
            <a:gdLst/>
            <a:ahLst/>
            <a:cxnLst/>
            <a:rect l="l" t="t" r="r" b="b"/>
            <a:pathLst>
              <a:path w="803910" h="369570">
                <a:moveTo>
                  <a:pt x="3809" y="0"/>
                </a:moveTo>
                <a:lnTo>
                  <a:pt x="0" y="7620"/>
                </a:lnTo>
                <a:lnTo>
                  <a:pt x="800100" y="369570"/>
                </a:lnTo>
                <a:lnTo>
                  <a:pt x="803909" y="36068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75179" y="345947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00579" y="260222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90930" y="4137659"/>
            <a:ext cx="3352800" cy="34290"/>
          </a:xfrm>
          <a:custGeom>
            <a:avLst/>
            <a:gdLst/>
            <a:ahLst/>
            <a:cxnLst/>
            <a:rect l="l" t="t" r="r" b="b"/>
            <a:pathLst>
              <a:path w="3352800" h="34289">
                <a:moveTo>
                  <a:pt x="0" y="34289"/>
                </a:moveTo>
                <a:lnTo>
                  <a:pt x="33528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22069" y="4189729"/>
            <a:ext cx="200660" cy="163830"/>
          </a:xfrm>
          <a:custGeom>
            <a:avLst/>
            <a:gdLst/>
            <a:ahLst/>
            <a:cxnLst/>
            <a:rect l="l" t="t" r="r" b="b"/>
            <a:pathLst>
              <a:path w="200659" h="163829">
                <a:moveTo>
                  <a:pt x="200660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57019" y="4180840"/>
            <a:ext cx="200660" cy="163830"/>
          </a:xfrm>
          <a:custGeom>
            <a:avLst/>
            <a:gdLst/>
            <a:ahLst/>
            <a:cxnLst/>
            <a:rect l="l" t="t" r="r" b="b"/>
            <a:pathLst>
              <a:path w="200660" h="163829">
                <a:moveTo>
                  <a:pt x="200660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79270" y="4180840"/>
            <a:ext cx="200660" cy="163830"/>
          </a:xfrm>
          <a:custGeom>
            <a:avLst/>
            <a:gdLst/>
            <a:ahLst/>
            <a:cxnLst/>
            <a:rect l="l" t="t" r="r" b="b"/>
            <a:pathLst>
              <a:path w="200660" h="163829">
                <a:moveTo>
                  <a:pt x="200660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81200" y="4189729"/>
            <a:ext cx="201930" cy="163830"/>
          </a:xfrm>
          <a:custGeom>
            <a:avLst/>
            <a:gdLst/>
            <a:ahLst/>
            <a:cxnLst/>
            <a:rect l="l" t="t" r="r" b="b"/>
            <a:pathLst>
              <a:path w="201930" h="163829">
                <a:moveTo>
                  <a:pt x="201930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36470" y="4180840"/>
            <a:ext cx="200660" cy="163830"/>
          </a:xfrm>
          <a:custGeom>
            <a:avLst/>
            <a:gdLst/>
            <a:ahLst/>
            <a:cxnLst/>
            <a:rect l="l" t="t" r="r" b="b"/>
            <a:pathLst>
              <a:path w="200660" h="163829">
                <a:moveTo>
                  <a:pt x="200660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30270" y="4189729"/>
            <a:ext cx="200660" cy="163830"/>
          </a:xfrm>
          <a:custGeom>
            <a:avLst/>
            <a:gdLst/>
            <a:ahLst/>
            <a:cxnLst/>
            <a:rect l="l" t="t" r="r" b="b"/>
            <a:pathLst>
              <a:path w="200660" h="163829">
                <a:moveTo>
                  <a:pt x="200659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33800" y="4191000"/>
            <a:ext cx="149860" cy="121920"/>
          </a:xfrm>
          <a:custGeom>
            <a:avLst/>
            <a:gdLst/>
            <a:ahLst/>
            <a:cxnLst/>
            <a:rect l="l" t="t" r="r" b="b"/>
            <a:pathLst>
              <a:path w="149860" h="121920">
                <a:moveTo>
                  <a:pt x="149860" y="0"/>
                </a:moveTo>
                <a:lnTo>
                  <a:pt x="0" y="1219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199639" y="3529329"/>
            <a:ext cx="137160" cy="115570"/>
          </a:xfrm>
          <a:custGeom>
            <a:avLst/>
            <a:gdLst/>
            <a:ahLst/>
            <a:cxnLst/>
            <a:rect l="l" t="t" r="r" b="b"/>
            <a:pathLst>
              <a:path w="137160" h="115570">
                <a:moveTo>
                  <a:pt x="137160" y="0"/>
                </a:moveTo>
                <a:lnTo>
                  <a:pt x="0" y="1155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00910" y="3643629"/>
            <a:ext cx="113030" cy="95250"/>
          </a:xfrm>
          <a:custGeom>
            <a:avLst/>
            <a:gdLst/>
            <a:ahLst/>
            <a:cxnLst/>
            <a:rect l="l" t="t" r="r" b="b"/>
            <a:pathLst>
              <a:path w="113030" h="95250">
                <a:moveTo>
                  <a:pt x="113029" y="0"/>
                </a:moveTo>
                <a:lnTo>
                  <a:pt x="0" y="952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76779" y="3745229"/>
            <a:ext cx="137160" cy="116839"/>
          </a:xfrm>
          <a:custGeom>
            <a:avLst/>
            <a:gdLst/>
            <a:ahLst/>
            <a:cxnLst/>
            <a:rect l="l" t="t" r="r" b="b"/>
            <a:pathLst>
              <a:path w="137160" h="116839">
                <a:moveTo>
                  <a:pt x="137159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79979" y="357377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79979" y="368807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76779" y="3858259"/>
            <a:ext cx="137160" cy="115570"/>
          </a:xfrm>
          <a:custGeom>
            <a:avLst/>
            <a:gdLst/>
            <a:ahLst/>
            <a:cxnLst/>
            <a:rect l="l" t="t" r="r" b="b"/>
            <a:pathLst>
              <a:path w="137160" h="115570">
                <a:moveTo>
                  <a:pt x="137159" y="0"/>
                </a:moveTo>
                <a:lnTo>
                  <a:pt x="0" y="11556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54579" y="3802379"/>
            <a:ext cx="163830" cy="139700"/>
          </a:xfrm>
          <a:custGeom>
            <a:avLst/>
            <a:gdLst/>
            <a:ahLst/>
            <a:cxnLst/>
            <a:rect l="l" t="t" r="r" b="b"/>
            <a:pathLst>
              <a:path w="163830" h="139700">
                <a:moveTo>
                  <a:pt x="163830" y="0"/>
                </a:moveTo>
                <a:lnTo>
                  <a:pt x="0" y="1397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76779" y="3971290"/>
            <a:ext cx="137160" cy="116839"/>
          </a:xfrm>
          <a:custGeom>
            <a:avLst/>
            <a:gdLst/>
            <a:ahLst/>
            <a:cxnLst/>
            <a:rect l="l" t="t" r="r" b="b"/>
            <a:pathLst>
              <a:path w="137160" h="116839">
                <a:moveTo>
                  <a:pt x="137159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76779" y="4030979"/>
            <a:ext cx="137160" cy="116839"/>
          </a:xfrm>
          <a:custGeom>
            <a:avLst/>
            <a:gdLst/>
            <a:ahLst/>
            <a:cxnLst/>
            <a:rect l="l" t="t" r="r" b="b"/>
            <a:pathLst>
              <a:path w="137160" h="116839">
                <a:moveTo>
                  <a:pt x="137159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79979" y="391667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49550" y="3516629"/>
            <a:ext cx="137160" cy="116839"/>
          </a:xfrm>
          <a:custGeom>
            <a:avLst/>
            <a:gdLst/>
            <a:ahLst/>
            <a:cxnLst/>
            <a:rect l="l" t="t" r="r" b="b"/>
            <a:pathLst>
              <a:path w="137160" h="116839">
                <a:moveTo>
                  <a:pt x="13716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86379" y="363092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35579" y="3649979"/>
            <a:ext cx="86360" cy="73660"/>
          </a:xfrm>
          <a:custGeom>
            <a:avLst/>
            <a:gdLst/>
            <a:ahLst/>
            <a:cxnLst/>
            <a:rect l="l" t="t" r="r" b="b"/>
            <a:pathLst>
              <a:path w="86360" h="73660">
                <a:moveTo>
                  <a:pt x="86359" y="0"/>
                </a:moveTo>
                <a:lnTo>
                  <a:pt x="0" y="736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86379" y="3742690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86379" y="3858259"/>
            <a:ext cx="138430" cy="115570"/>
          </a:xfrm>
          <a:custGeom>
            <a:avLst/>
            <a:gdLst/>
            <a:ahLst/>
            <a:cxnLst/>
            <a:rect l="l" t="t" r="r" b="b"/>
            <a:pathLst>
              <a:path w="138430" h="115570">
                <a:moveTo>
                  <a:pt x="138430" y="0"/>
                </a:moveTo>
                <a:lnTo>
                  <a:pt x="0" y="11556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86379" y="3971290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59379" y="3973829"/>
            <a:ext cx="162560" cy="139700"/>
          </a:xfrm>
          <a:custGeom>
            <a:avLst/>
            <a:gdLst/>
            <a:ahLst/>
            <a:cxnLst/>
            <a:rect l="l" t="t" r="r" b="b"/>
            <a:pathLst>
              <a:path w="162560" h="139700">
                <a:moveTo>
                  <a:pt x="162559" y="0"/>
                </a:moveTo>
                <a:lnTo>
                  <a:pt x="0" y="1397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84779" y="3288029"/>
            <a:ext cx="137160" cy="116839"/>
          </a:xfrm>
          <a:custGeom>
            <a:avLst/>
            <a:gdLst/>
            <a:ahLst/>
            <a:cxnLst/>
            <a:rect l="l" t="t" r="r" b="b"/>
            <a:pathLst>
              <a:path w="137160" h="116839">
                <a:moveTo>
                  <a:pt x="137159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87979" y="323087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20339" y="3331209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12700"/>
                </a:moveTo>
                <a:lnTo>
                  <a:pt x="152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86379" y="311657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59379" y="3230879"/>
            <a:ext cx="60960" cy="52069"/>
          </a:xfrm>
          <a:custGeom>
            <a:avLst/>
            <a:gdLst/>
            <a:ahLst/>
            <a:cxnLst/>
            <a:rect l="l" t="t" r="r" b="b"/>
            <a:pathLst>
              <a:path w="60960" h="52070">
                <a:moveTo>
                  <a:pt x="60959" y="0"/>
                </a:moveTo>
                <a:lnTo>
                  <a:pt x="0" y="520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73579" y="317372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200910" y="3002279"/>
            <a:ext cx="113030" cy="95250"/>
          </a:xfrm>
          <a:custGeom>
            <a:avLst/>
            <a:gdLst/>
            <a:ahLst/>
            <a:cxnLst/>
            <a:rect l="l" t="t" r="r" b="b"/>
            <a:pathLst>
              <a:path w="113030" h="95250">
                <a:moveTo>
                  <a:pt x="113029" y="0"/>
                </a:moveTo>
                <a:lnTo>
                  <a:pt x="0" y="952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396489" y="3173729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8382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336800" y="2316479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6096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77110" y="237362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5968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76779" y="2487929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5841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277110" y="243077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5968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81579" y="2373629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5841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378710" y="248792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5968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86379" y="231647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84779" y="2371089"/>
            <a:ext cx="137160" cy="116839"/>
          </a:xfrm>
          <a:custGeom>
            <a:avLst/>
            <a:gdLst/>
            <a:ahLst/>
            <a:cxnLst/>
            <a:rect l="l" t="t" r="r" b="b"/>
            <a:pathLst>
              <a:path w="137160" h="116839">
                <a:moveTo>
                  <a:pt x="137159" y="0"/>
                </a:moveTo>
                <a:lnTo>
                  <a:pt x="0" y="1168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786379" y="237108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851150" y="243077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00910" y="2659379"/>
            <a:ext cx="113030" cy="95250"/>
          </a:xfrm>
          <a:custGeom>
            <a:avLst/>
            <a:gdLst/>
            <a:ahLst/>
            <a:cxnLst/>
            <a:rect l="l" t="t" r="r" b="b"/>
            <a:pathLst>
              <a:path w="113030" h="95250">
                <a:moveTo>
                  <a:pt x="113029" y="0"/>
                </a:moveTo>
                <a:lnTo>
                  <a:pt x="0" y="952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73579" y="2773679"/>
            <a:ext cx="138430" cy="116839"/>
          </a:xfrm>
          <a:custGeom>
            <a:avLst/>
            <a:gdLst/>
            <a:ahLst/>
            <a:cxnLst/>
            <a:rect l="l" t="t" r="r" b="b"/>
            <a:pathLst>
              <a:path w="138430" h="116839">
                <a:moveTo>
                  <a:pt x="138430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75179" y="2659379"/>
            <a:ext cx="137160" cy="116839"/>
          </a:xfrm>
          <a:custGeom>
            <a:avLst/>
            <a:gdLst/>
            <a:ahLst/>
            <a:cxnLst/>
            <a:rect l="l" t="t" r="r" b="b"/>
            <a:pathLst>
              <a:path w="137160" h="116839">
                <a:moveTo>
                  <a:pt x="137159" y="0"/>
                </a:moveTo>
                <a:lnTo>
                  <a:pt x="0" y="1168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25979" y="2773679"/>
            <a:ext cx="86360" cy="73660"/>
          </a:xfrm>
          <a:custGeom>
            <a:avLst/>
            <a:gdLst/>
            <a:ahLst/>
            <a:cxnLst/>
            <a:rect l="l" t="t" r="r" b="b"/>
            <a:pathLst>
              <a:path w="86360" h="73660">
                <a:moveTo>
                  <a:pt x="86359" y="0"/>
                </a:moveTo>
                <a:lnTo>
                  <a:pt x="0" y="736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049779" y="2887979"/>
            <a:ext cx="162560" cy="139700"/>
          </a:xfrm>
          <a:custGeom>
            <a:avLst/>
            <a:gdLst/>
            <a:ahLst/>
            <a:cxnLst/>
            <a:rect l="l" t="t" r="r" b="b"/>
            <a:pathLst>
              <a:path w="162560" h="139700">
                <a:moveTo>
                  <a:pt x="162559" y="0"/>
                </a:moveTo>
                <a:lnTo>
                  <a:pt x="0" y="1397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89200" y="4199890"/>
            <a:ext cx="201930" cy="163830"/>
          </a:xfrm>
          <a:custGeom>
            <a:avLst/>
            <a:gdLst/>
            <a:ahLst/>
            <a:cxnLst/>
            <a:rect l="l" t="t" r="r" b="b"/>
            <a:pathLst>
              <a:path w="201930" h="163829">
                <a:moveTo>
                  <a:pt x="201930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724150" y="4189729"/>
            <a:ext cx="201930" cy="163830"/>
          </a:xfrm>
          <a:custGeom>
            <a:avLst/>
            <a:gdLst/>
            <a:ahLst/>
            <a:cxnLst/>
            <a:rect l="l" t="t" r="r" b="b"/>
            <a:pathLst>
              <a:path w="201930" h="163829">
                <a:moveTo>
                  <a:pt x="201930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46400" y="4189729"/>
            <a:ext cx="201930" cy="163830"/>
          </a:xfrm>
          <a:custGeom>
            <a:avLst/>
            <a:gdLst/>
            <a:ahLst/>
            <a:cxnLst/>
            <a:rect l="l" t="t" r="r" b="b"/>
            <a:pathLst>
              <a:path w="201930" h="163829">
                <a:moveTo>
                  <a:pt x="201930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50870" y="4199890"/>
            <a:ext cx="200660" cy="163830"/>
          </a:xfrm>
          <a:custGeom>
            <a:avLst/>
            <a:gdLst/>
            <a:ahLst/>
            <a:cxnLst/>
            <a:rect l="l" t="t" r="r" b="b"/>
            <a:pathLst>
              <a:path w="200660" h="163829">
                <a:moveTo>
                  <a:pt x="200659" y="0"/>
                </a:moveTo>
                <a:lnTo>
                  <a:pt x="0" y="1638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4725670" y="1270000"/>
            <a:ext cx="4113529" cy="253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0705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Times New Roman"/>
                <a:cs typeface="Times New Roman"/>
              </a:rPr>
              <a:t>contd…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2987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DBH measured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1.37 m  but </a:t>
            </a:r>
            <a:r>
              <a:rPr sz="2400" spc="-5" dirty="0">
                <a:latin typeface="Times New Roman"/>
                <a:cs typeface="Times New Roman"/>
              </a:rPr>
              <a:t>mark </a:t>
            </a:r>
            <a:r>
              <a:rPr sz="2400" dirty="0">
                <a:latin typeface="Times New Roman"/>
                <a:cs typeface="Times New Roman"/>
              </a:rPr>
              <a:t>shifted up or </a:t>
            </a:r>
            <a:r>
              <a:rPr sz="2400" spc="-5" dirty="0">
                <a:latin typeface="Times New Roman"/>
                <a:cs typeface="Times New Roman"/>
              </a:rPr>
              <a:t>down  </a:t>
            </a:r>
            <a:r>
              <a:rPr sz="2400" i="1" spc="-5" dirty="0">
                <a:latin typeface="Times New Roman"/>
                <a:cs typeface="Times New Roman"/>
              </a:rPr>
              <a:t>(</a:t>
            </a:r>
            <a:r>
              <a:rPr sz="2400" b="1" i="1" spc="-5" dirty="0">
                <a:latin typeface="Times New Roman"/>
                <a:cs typeface="Times New Roman"/>
              </a:rPr>
              <a:t>as </a:t>
            </a:r>
            <a:r>
              <a:rPr sz="2400" b="1" i="1" dirty="0">
                <a:latin typeface="Times New Roman"/>
                <a:cs typeface="Times New Roman"/>
              </a:rPr>
              <a:t>little </a:t>
            </a:r>
            <a:r>
              <a:rPr sz="2400" b="1" i="1" spc="-5" dirty="0">
                <a:latin typeface="Times New Roman"/>
                <a:cs typeface="Times New Roman"/>
              </a:rPr>
              <a:t>as </a:t>
            </a:r>
            <a:r>
              <a:rPr sz="2400" b="1" i="1" dirty="0">
                <a:latin typeface="Times New Roman"/>
                <a:cs typeface="Times New Roman"/>
              </a:rPr>
              <a:t>possible</a:t>
            </a:r>
            <a:r>
              <a:rPr sz="2400" i="1" dirty="0"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to a </a:t>
            </a:r>
            <a:r>
              <a:rPr sz="2400" spc="-5" dirty="0">
                <a:latin typeface="Times New Roman"/>
                <a:cs typeface="Times New Roman"/>
              </a:rPr>
              <a:t>more  normal </a:t>
            </a:r>
            <a:r>
              <a:rPr sz="2400" dirty="0">
                <a:latin typeface="Times New Roman"/>
                <a:cs typeface="Times New Roman"/>
              </a:rPr>
              <a:t>position of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923" y="2035810"/>
            <a:ext cx="347345" cy="1671320"/>
          </a:xfrm>
          <a:custGeom>
            <a:avLst/>
            <a:gdLst/>
            <a:ahLst/>
            <a:cxnLst/>
            <a:rect l="l" t="t" r="r" b="b"/>
            <a:pathLst>
              <a:path w="347344" h="1671320">
                <a:moveTo>
                  <a:pt x="39716" y="0"/>
                </a:moveTo>
                <a:lnTo>
                  <a:pt x="35429" y="58957"/>
                </a:lnTo>
                <a:lnTo>
                  <a:pt x="31211" y="117829"/>
                </a:lnTo>
                <a:lnTo>
                  <a:pt x="27099" y="176530"/>
                </a:lnTo>
                <a:lnTo>
                  <a:pt x="23132" y="234973"/>
                </a:lnTo>
                <a:lnTo>
                  <a:pt x="19350" y="293073"/>
                </a:lnTo>
                <a:lnTo>
                  <a:pt x="15790" y="350744"/>
                </a:lnTo>
                <a:lnTo>
                  <a:pt x="12492" y="407900"/>
                </a:lnTo>
                <a:lnTo>
                  <a:pt x="9495" y="464455"/>
                </a:lnTo>
                <a:lnTo>
                  <a:pt x="6837" y="520324"/>
                </a:lnTo>
                <a:lnTo>
                  <a:pt x="4558" y="575421"/>
                </a:lnTo>
                <a:lnTo>
                  <a:pt x="2696" y="629660"/>
                </a:lnTo>
                <a:lnTo>
                  <a:pt x="1289" y="682955"/>
                </a:lnTo>
                <a:lnTo>
                  <a:pt x="378" y="735220"/>
                </a:lnTo>
                <a:lnTo>
                  <a:pt x="0" y="786370"/>
                </a:lnTo>
                <a:lnTo>
                  <a:pt x="194" y="836319"/>
                </a:lnTo>
                <a:lnTo>
                  <a:pt x="999" y="884981"/>
                </a:lnTo>
                <a:lnTo>
                  <a:pt x="2455" y="932270"/>
                </a:lnTo>
                <a:lnTo>
                  <a:pt x="4600" y="978100"/>
                </a:lnTo>
                <a:lnTo>
                  <a:pt x="7472" y="1022386"/>
                </a:lnTo>
                <a:lnTo>
                  <a:pt x="11111" y="1065042"/>
                </a:lnTo>
                <a:lnTo>
                  <a:pt x="15555" y="1105981"/>
                </a:lnTo>
                <a:lnTo>
                  <a:pt x="20844" y="1145119"/>
                </a:lnTo>
                <a:lnTo>
                  <a:pt x="41413" y="1248670"/>
                </a:lnTo>
                <a:lnTo>
                  <a:pt x="59012" y="1308282"/>
                </a:lnTo>
                <a:lnTo>
                  <a:pt x="79522" y="1361817"/>
                </a:lnTo>
                <a:lnTo>
                  <a:pt x="102651" y="1409888"/>
                </a:lnTo>
                <a:lnTo>
                  <a:pt x="128108" y="1453108"/>
                </a:lnTo>
                <a:lnTo>
                  <a:pt x="155603" y="1492091"/>
                </a:lnTo>
                <a:lnTo>
                  <a:pt x="184844" y="1527449"/>
                </a:lnTo>
                <a:lnTo>
                  <a:pt x="215540" y="1559795"/>
                </a:lnTo>
                <a:lnTo>
                  <a:pt x="247400" y="1589742"/>
                </a:lnTo>
                <a:lnTo>
                  <a:pt x="280134" y="1617903"/>
                </a:lnTo>
                <a:lnTo>
                  <a:pt x="313449" y="1644891"/>
                </a:lnTo>
                <a:lnTo>
                  <a:pt x="347056" y="16713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779" y="2025650"/>
            <a:ext cx="393065" cy="1663700"/>
          </a:xfrm>
          <a:custGeom>
            <a:avLst/>
            <a:gdLst/>
            <a:ahLst/>
            <a:cxnLst/>
            <a:rect l="l" t="t" r="r" b="b"/>
            <a:pathLst>
              <a:path w="393065" h="1663700">
                <a:moveTo>
                  <a:pt x="367030" y="0"/>
                </a:moveTo>
                <a:lnTo>
                  <a:pt x="370170" y="58964"/>
                </a:lnTo>
                <a:lnTo>
                  <a:pt x="373268" y="117857"/>
                </a:lnTo>
                <a:lnTo>
                  <a:pt x="376283" y="176589"/>
                </a:lnTo>
                <a:lnTo>
                  <a:pt x="379171" y="235075"/>
                </a:lnTo>
                <a:lnTo>
                  <a:pt x="381892" y="293227"/>
                </a:lnTo>
                <a:lnTo>
                  <a:pt x="384403" y="350958"/>
                </a:lnTo>
                <a:lnTo>
                  <a:pt x="386662" y="408181"/>
                </a:lnTo>
                <a:lnTo>
                  <a:pt x="388628" y="464809"/>
                </a:lnTo>
                <a:lnTo>
                  <a:pt x="390258" y="520755"/>
                </a:lnTo>
                <a:lnTo>
                  <a:pt x="391510" y="575933"/>
                </a:lnTo>
                <a:lnTo>
                  <a:pt x="392342" y="630254"/>
                </a:lnTo>
                <a:lnTo>
                  <a:pt x="392713" y="683631"/>
                </a:lnTo>
                <a:lnTo>
                  <a:pt x="392581" y="735979"/>
                </a:lnTo>
                <a:lnTo>
                  <a:pt x="391903" y="787209"/>
                </a:lnTo>
                <a:lnTo>
                  <a:pt x="390637" y="837235"/>
                </a:lnTo>
                <a:lnTo>
                  <a:pt x="388742" y="885970"/>
                </a:lnTo>
                <a:lnTo>
                  <a:pt x="386176" y="933326"/>
                </a:lnTo>
                <a:lnTo>
                  <a:pt x="382896" y="979216"/>
                </a:lnTo>
                <a:lnTo>
                  <a:pt x="378861" y="1023554"/>
                </a:lnTo>
                <a:lnTo>
                  <a:pt x="374029" y="1066253"/>
                </a:lnTo>
                <a:lnTo>
                  <a:pt x="368358" y="1107224"/>
                </a:lnTo>
                <a:lnTo>
                  <a:pt x="361805" y="1146382"/>
                </a:lnTo>
                <a:lnTo>
                  <a:pt x="338769" y="1244499"/>
                </a:lnTo>
                <a:lnTo>
                  <a:pt x="320381" y="1299615"/>
                </a:lnTo>
                <a:lnTo>
                  <a:pt x="299406" y="1349466"/>
                </a:lnTo>
                <a:lnTo>
                  <a:pt x="276083" y="1394530"/>
                </a:lnTo>
                <a:lnTo>
                  <a:pt x="250651" y="1435287"/>
                </a:lnTo>
                <a:lnTo>
                  <a:pt x="223350" y="1472214"/>
                </a:lnTo>
                <a:lnTo>
                  <a:pt x="194419" y="1505792"/>
                </a:lnTo>
                <a:lnTo>
                  <a:pt x="164097" y="1536497"/>
                </a:lnTo>
                <a:lnTo>
                  <a:pt x="132623" y="1564809"/>
                </a:lnTo>
                <a:lnTo>
                  <a:pt x="100237" y="1591207"/>
                </a:lnTo>
                <a:lnTo>
                  <a:pt x="67178" y="1616169"/>
                </a:lnTo>
                <a:lnTo>
                  <a:pt x="33686" y="1640174"/>
                </a:lnTo>
                <a:lnTo>
                  <a:pt x="0" y="16637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85619"/>
            <a:ext cx="2677160" cy="27940"/>
          </a:xfrm>
          <a:custGeom>
            <a:avLst/>
            <a:gdLst/>
            <a:ahLst/>
            <a:cxnLst/>
            <a:rect l="l" t="t" r="r" b="b"/>
            <a:pathLst>
              <a:path w="2677160" h="27939">
                <a:moveTo>
                  <a:pt x="0" y="0"/>
                </a:moveTo>
                <a:lnTo>
                  <a:pt x="2677160" y="278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86809"/>
            <a:ext cx="153670" cy="150495"/>
          </a:xfrm>
          <a:custGeom>
            <a:avLst/>
            <a:gdLst/>
            <a:ahLst/>
            <a:cxnLst/>
            <a:rect l="l" t="t" r="r" b="b"/>
            <a:pathLst>
              <a:path w="153670" h="150495">
                <a:moveTo>
                  <a:pt x="153670" y="0"/>
                </a:moveTo>
                <a:lnTo>
                  <a:pt x="0" y="150096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3688079"/>
            <a:ext cx="165100" cy="160020"/>
          </a:xfrm>
          <a:custGeom>
            <a:avLst/>
            <a:gdLst/>
            <a:ahLst/>
            <a:cxnLst/>
            <a:rect l="l" t="t" r="r" b="b"/>
            <a:pathLst>
              <a:path w="165100" h="160020">
                <a:moveTo>
                  <a:pt x="165100" y="0"/>
                </a:moveTo>
                <a:lnTo>
                  <a:pt x="0" y="160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959" y="3690620"/>
            <a:ext cx="165100" cy="158750"/>
          </a:xfrm>
          <a:custGeom>
            <a:avLst/>
            <a:gdLst/>
            <a:ahLst/>
            <a:cxnLst/>
            <a:rect l="l" t="t" r="r" b="b"/>
            <a:pathLst>
              <a:path w="165100" h="158750">
                <a:moveTo>
                  <a:pt x="165099" y="0"/>
                </a:moveTo>
                <a:lnTo>
                  <a:pt x="0" y="1587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519" y="3691890"/>
            <a:ext cx="165100" cy="160020"/>
          </a:xfrm>
          <a:custGeom>
            <a:avLst/>
            <a:gdLst/>
            <a:ahLst/>
            <a:cxnLst/>
            <a:rect l="l" t="t" r="r" b="b"/>
            <a:pathLst>
              <a:path w="165100" h="160020">
                <a:moveTo>
                  <a:pt x="165100" y="0"/>
                </a:moveTo>
                <a:lnTo>
                  <a:pt x="0" y="160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50" y="3693159"/>
            <a:ext cx="163830" cy="160020"/>
          </a:xfrm>
          <a:custGeom>
            <a:avLst/>
            <a:gdLst/>
            <a:ahLst/>
            <a:cxnLst/>
            <a:rect l="l" t="t" r="r" b="b"/>
            <a:pathLst>
              <a:path w="163829" h="160020">
                <a:moveTo>
                  <a:pt x="16382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909" y="3695700"/>
            <a:ext cx="163830" cy="158750"/>
          </a:xfrm>
          <a:custGeom>
            <a:avLst/>
            <a:gdLst/>
            <a:ahLst/>
            <a:cxnLst/>
            <a:rect l="l" t="t" r="r" b="b"/>
            <a:pathLst>
              <a:path w="163830" h="158750">
                <a:moveTo>
                  <a:pt x="163830" y="0"/>
                </a:moveTo>
                <a:lnTo>
                  <a:pt x="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6469" y="3696970"/>
            <a:ext cx="163830" cy="160020"/>
          </a:xfrm>
          <a:custGeom>
            <a:avLst/>
            <a:gdLst/>
            <a:ahLst/>
            <a:cxnLst/>
            <a:rect l="l" t="t" r="r" b="b"/>
            <a:pathLst>
              <a:path w="163830" h="160020">
                <a:moveTo>
                  <a:pt x="163830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9030" y="3699509"/>
            <a:ext cx="165100" cy="158750"/>
          </a:xfrm>
          <a:custGeom>
            <a:avLst/>
            <a:gdLst/>
            <a:ahLst/>
            <a:cxnLst/>
            <a:rect l="l" t="t" r="r" b="b"/>
            <a:pathLst>
              <a:path w="165100" h="158750">
                <a:moveTo>
                  <a:pt x="165100" y="0"/>
                </a:moveTo>
                <a:lnTo>
                  <a:pt x="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1589" y="3700779"/>
            <a:ext cx="165100" cy="160020"/>
          </a:xfrm>
          <a:custGeom>
            <a:avLst/>
            <a:gdLst/>
            <a:ahLst/>
            <a:cxnLst/>
            <a:rect l="l" t="t" r="r" b="b"/>
            <a:pathLst>
              <a:path w="165100" h="160020">
                <a:moveTo>
                  <a:pt x="165100" y="0"/>
                </a:moveTo>
                <a:lnTo>
                  <a:pt x="0" y="160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4150" y="3702050"/>
            <a:ext cx="165100" cy="160020"/>
          </a:xfrm>
          <a:custGeom>
            <a:avLst/>
            <a:gdLst/>
            <a:ahLst/>
            <a:cxnLst/>
            <a:rect l="l" t="t" r="r" b="b"/>
            <a:pathLst>
              <a:path w="165100" h="160020">
                <a:moveTo>
                  <a:pt x="165100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7980" y="3704590"/>
            <a:ext cx="163830" cy="158750"/>
          </a:xfrm>
          <a:custGeom>
            <a:avLst/>
            <a:gdLst/>
            <a:ahLst/>
            <a:cxnLst/>
            <a:rect l="l" t="t" r="r" b="b"/>
            <a:pathLst>
              <a:path w="163830" h="158750">
                <a:moveTo>
                  <a:pt x="163830" y="0"/>
                </a:moveTo>
                <a:lnTo>
                  <a:pt x="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0539" y="3705859"/>
            <a:ext cx="163830" cy="160020"/>
          </a:xfrm>
          <a:custGeom>
            <a:avLst/>
            <a:gdLst/>
            <a:ahLst/>
            <a:cxnLst/>
            <a:rect l="l" t="t" r="r" b="b"/>
            <a:pathLst>
              <a:path w="163830" h="160020">
                <a:moveTo>
                  <a:pt x="163830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100" y="3707129"/>
            <a:ext cx="163830" cy="160020"/>
          </a:xfrm>
          <a:custGeom>
            <a:avLst/>
            <a:gdLst/>
            <a:ahLst/>
            <a:cxnLst/>
            <a:rect l="l" t="t" r="r" b="b"/>
            <a:pathLst>
              <a:path w="163830" h="160020">
                <a:moveTo>
                  <a:pt x="163830" y="0"/>
                </a:moveTo>
                <a:lnTo>
                  <a:pt x="0" y="160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5660" y="3709670"/>
            <a:ext cx="165100" cy="158750"/>
          </a:xfrm>
          <a:custGeom>
            <a:avLst/>
            <a:gdLst/>
            <a:ahLst/>
            <a:cxnLst/>
            <a:rect l="l" t="t" r="r" b="b"/>
            <a:pathLst>
              <a:path w="165100" h="158750">
                <a:moveTo>
                  <a:pt x="165100" y="0"/>
                </a:moveTo>
                <a:lnTo>
                  <a:pt x="0" y="1587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68220" y="3710940"/>
            <a:ext cx="165100" cy="160020"/>
          </a:xfrm>
          <a:custGeom>
            <a:avLst/>
            <a:gdLst/>
            <a:ahLst/>
            <a:cxnLst/>
            <a:rect l="l" t="t" r="r" b="b"/>
            <a:pathLst>
              <a:path w="165100" h="160020">
                <a:moveTo>
                  <a:pt x="165100" y="0"/>
                </a:moveTo>
                <a:lnTo>
                  <a:pt x="0" y="160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2050" y="3712209"/>
            <a:ext cx="163830" cy="160020"/>
          </a:xfrm>
          <a:custGeom>
            <a:avLst/>
            <a:gdLst/>
            <a:ahLst/>
            <a:cxnLst/>
            <a:rect l="l" t="t" r="r" b="b"/>
            <a:pathLst>
              <a:path w="163830" h="160020">
                <a:moveTo>
                  <a:pt x="163830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19350" y="2477770"/>
            <a:ext cx="392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4069" y="2603500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96770" y="2894329"/>
            <a:ext cx="61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10" dirty="0">
                <a:latin typeface="Times New Roman"/>
                <a:cs typeface="Times New Roman"/>
              </a:rPr>
              <a:t>.</a:t>
            </a:r>
            <a:r>
              <a:rPr sz="1800" b="1" dirty="0">
                <a:latin typeface="Times New Roman"/>
                <a:cs typeface="Times New Roman"/>
              </a:rPr>
              <a:t>37m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05050" y="36131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3150" y="313562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5050" y="266065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3150" y="2720339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9800" y="2000250"/>
            <a:ext cx="664210" cy="492759"/>
          </a:xfrm>
          <a:custGeom>
            <a:avLst/>
            <a:gdLst/>
            <a:ahLst/>
            <a:cxnLst/>
            <a:rect l="l" t="t" r="r" b="b"/>
            <a:pathLst>
              <a:path w="664210" h="492760">
                <a:moveTo>
                  <a:pt x="0" y="54610"/>
                </a:moveTo>
                <a:lnTo>
                  <a:pt x="20116" y="115395"/>
                </a:lnTo>
                <a:lnTo>
                  <a:pt x="40399" y="175133"/>
                </a:lnTo>
                <a:lnTo>
                  <a:pt x="61014" y="232775"/>
                </a:lnTo>
                <a:lnTo>
                  <a:pt x="82127" y="287274"/>
                </a:lnTo>
                <a:lnTo>
                  <a:pt x="103904" y="337583"/>
                </a:lnTo>
                <a:lnTo>
                  <a:pt x="126511" y="382653"/>
                </a:lnTo>
                <a:lnTo>
                  <a:pt x="150114" y="421437"/>
                </a:lnTo>
                <a:lnTo>
                  <a:pt x="174880" y="452888"/>
                </a:lnTo>
                <a:lnTo>
                  <a:pt x="228561" y="489596"/>
                </a:lnTo>
                <a:lnTo>
                  <a:pt x="257809" y="492760"/>
                </a:lnTo>
                <a:lnTo>
                  <a:pt x="284215" y="486688"/>
                </a:lnTo>
                <a:lnTo>
                  <a:pt x="340426" y="452315"/>
                </a:lnTo>
                <a:lnTo>
                  <a:pt x="370037" y="425277"/>
                </a:lnTo>
                <a:lnTo>
                  <a:pt x="400521" y="392512"/>
                </a:lnTo>
                <a:lnTo>
                  <a:pt x="431783" y="354653"/>
                </a:lnTo>
                <a:lnTo>
                  <a:pt x="463724" y="312329"/>
                </a:lnTo>
                <a:lnTo>
                  <a:pt x="496248" y="266173"/>
                </a:lnTo>
                <a:lnTo>
                  <a:pt x="529258" y="216816"/>
                </a:lnTo>
                <a:lnTo>
                  <a:pt x="562656" y="164889"/>
                </a:lnTo>
                <a:lnTo>
                  <a:pt x="596345" y="111023"/>
                </a:lnTo>
                <a:lnTo>
                  <a:pt x="630229" y="55849"/>
                </a:lnTo>
                <a:lnTo>
                  <a:pt x="66421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0" y="27749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2400" y="283210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4000" y="283210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4000" y="31750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5600" y="351790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7800" y="26606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000" y="29464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4000" y="306070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5600" y="328930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25600" y="34036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4000" y="35750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24000" y="34036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20800" y="27749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4400" y="28892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4400" y="27178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8200" y="29806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4400" y="309626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2800" y="32092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2800" y="332485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1200" y="343789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600" y="355345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095240" y="2503170"/>
            <a:ext cx="392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367297" y="2061210"/>
            <a:ext cx="327025" cy="1670050"/>
          </a:xfrm>
          <a:custGeom>
            <a:avLst/>
            <a:gdLst/>
            <a:ahLst/>
            <a:cxnLst/>
            <a:rect l="l" t="t" r="r" b="b"/>
            <a:pathLst>
              <a:path w="327025" h="1670050">
                <a:moveTo>
                  <a:pt x="37062" y="0"/>
                </a:moveTo>
                <a:lnTo>
                  <a:pt x="33100" y="58957"/>
                </a:lnTo>
                <a:lnTo>
                  <a:pt x="29189" y="117829"/>
                </a:lnTo>
                <a:lnTo>
                  <a:pt x="25369" y="176530"/>
                </a:lnTo>
                <a:lnTo>
                  <a:pt x="21675" y="234973"/>
                </a:lnTo>
                <a:lnTo>
                  <a:pt x="18146" y="293073"/>
                </a:lnTo>
                <a:lnTo>
                  <a:pt x="14820" y="350744"/>
                </a:lnTo>
                <a:lnTo>
                  <a:pt x="11733" y="407900"/>
                </a:lnTo>
                <a:lnTo>
                  <a:pt x="8924" y="464455"/>
                </a:lnTo>
                <a:lnTo>
                  <a:pt x="6430" y="520324"/>
                </a:lnTo>
                <a:lnTo>
                  <a:pt x="4288" y="575421"/>
                </a:lnTo>
                <a:lnTo>
                  <a:pt x="2537" y="629660"/>
                </a:lnTo>
                <a:lnTo>
                  <a:pt x="1213" y="682955"/>
                </a:lnTo>
                <a:lnTo>
                  <a:pt x="355" y="735220"/>
                </a:lnTo>
                <a:lnTo>
                  <a:pt x="0" y="786370"/>
                </a:lnTo>
                <a:lnTo>
                  <a:pt x="185" y="836319"/>
                </a:lnTo>
                <a:lnTo>
                  <a:pt x="948" y="884981"/>
                </a:lnTo>
                <a:lnTo>
                  <a:pt x="2326" y="932270"/>
                </a:lnTo>
                <a:lnTo>
                  <a:pt x="4358" y="978100"/>
                </a:lnTo>
                <a:lnTo>
                  <a:pt x="7081" y="1022386"/>
                </a:lnTo>
                <a:lnTo>
                  <a:pt x="10532" y="1065042"/>
                </a:lnTo>
                <a:lnTo>
                  <a:pt x="14749" y="1105981"/>
                </a:lnTo>
                <a:lnTo>
                  <a:pt x="19770" y="1145119"/>
                </a:lnTo>
                <a:lnTo>
                  <a:pt x="39000" y="1248670"/>
                </a:lnTo>
                <a:lnTo>
                  <a:pt x="55424" y="1308276"/>
                </a:lnTo>
                <a:lnTo>
                  <a:pt x="74626" y="1361797"/>
                </a:lnTo>
                <a:lnTo>
                  <a:pt x="96328" y="1409841"/>
                </a:lnTo>
                <a:lnTo>
                  <a:pt x="120253" y="1453016"/>
                </a:lnTo>
                <a:lnTo>
                  <a:pt x="146123" y="1491932"/>
                </a:lnTo>
                <a:lnTo>
                  <a:pt x="173660" y="1527197"/>
                </a:lnTo>
                <a:lnTo>
                  <a:pt x="202585" y="1559418"/>
                </a:lnTo>
                <a:lnTo>
                  <a:pt x="232622" y="1589206"/>
                </a:lnTo>
                <a:lnTo>
                  <a:pt x="263492" y="1617168"/>
                </a:lnTo>
                <a:lnTo>
                  <a:pt x="294918" y="1643913"/>
                </a:lnTo>
                <a:lnTo>
                  <a:pt x="326622" y="16700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87700" y="2051050"/>
            <a:ext cx="370205" cy="1664970"/>
          </a:xfrm>
          <a:custGeom>
            <a:avLst/>
            <a:gdLst/>
            <a:ahLst/>
            <a:cxnLst/>
            <a:rect l="l" t="t" r="r" b="b"/>
            <a:pathLst>
              <a:path w="370204" h="1664970">
                <a:moveTo>
                  <a:pt x="345439" y="0"/>
                </a:moveTo>
                <a:lnTo>
                  <a:pt x="348415" y="59123"/>
                </a:lnTo>
                <a:lnTo>
                  <a:pt x="351350" y="118159"/>
                </a:lnTo>
                <a:lnTo>
                  <a:pt x="354207" y="177021"/>
                </a:lnTo>
                <a:lnTo>
                  <a:pt x="356946" y="235622"/>
                </a:lnTo>
                <a:lnTo>
                  <a:pt x="359526" y="293875"/>
                </a:lnTo>
                <a:lnTo>
                  <a:pt x="361910" y="351693"/>
                </a:lnTo>
                <a:lnTo>
                  <a:pt x="364056" y="408988"/>
                </a:lnTo>
                <a:lnTo>
                  <a:pt x="365927" y="465674"/>
                </a:lnTo>
                <a:lnTo>
                  <a:pt x="367481" y="521663"/>
                </a:lnTo>
                <a:lnTo>
                  <a:pt x="368681" y="576869"/>
                </a:lnTo>
                <a:lnTo>
                  <a:pt x="369486" y="631204"/>
                </a:lnTo>
                <a:lnTo>
                  <a:pt x="369857" y="684582"/>
                </a:lnTo>
                <a:lnTo>
                  <a:pt x="369755" y="736915"/>
                </a:lnTo>
                <a:lnTo>
                  <a:pt x="369139" y="788117"/>
                </a:lnTo>
                <a:lnTo>
                  <a:pt x="367972" y="838099"/>
                </a:lnTo>
                <a:lnTo>
                  <a:pt x="366212" y="886776"/>
                </a:lnTo>
                <a:lnTo>
                  <a:pt x="363821" y="934060"/>
                </a:lnTo>
                <a:lnTo>
                  <a:pt x="360760" y="979864"/>
                </a:lnTo>
                <a:lnTo>
                  <a:pt x="356988" y="1024102"/>
                </a:lnTo>
                <a:lnTo>
                  <a:pt x="352466" y="1066685"/>
                </a:lnTo>
                <a:lnTo>
                  <a:pt x="347156" y="1107527"/>
                </a:lnTo>
                <a:lnTo>
                  <a:pt x="341017" y="1146541"/>
                </a:lnTo>
                <a:lnTo>
                  <a:pt x="317809" y="1249305"/>
                </a:lnTo>
                <a:lnTo>
                  <a:pt x="298596" y="1308282"/>
                </a:lnTo>
                <a:lnTo>
                  <a:pt x="276641" y="1361182"/>
                </a:lnTo>
                <a:lnTo>
                  <a:pt x="252212" y="1408618"/>
                </a:lnTo>
                <a:lnTo>
                  <a:pt x="225578" y="1451203"/>
                </a:lnTo>
                <a:lnTo>
                  <a:pt x="197008" y="1489551"/>
                </a:lnTo>
                <a:lnTo>
                  <a:pt x="166772" y="1524274"/>
                </a:lnTo>
                <a:lnTo>
                  <a:pt x="135137" y="1555985"/>
                </a:lnTo>
                <a:lnTo>
                  <a:pt x="102373" y="1585297"/>
                </a:lnTo>
                <a:lnTo>
                  <a:pt x="68750" y="1612823"/>
                </a:lnTo>
                <a:lnTo>
                  <a:pt x="34536" y="1639176"/>
                </a:lnTo>
                <a:lnTo>
                  <a:pt x="0" y="16649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05429" y="3712209"/>
            <a:ext cx="2526030" cy="25400"/>
          </a:xfrm>
          <a:custGeom>
            <a:avLst/>
            <a:gdLst/>
            <a:ahLst/>
            <a:cxnLst/>
            <a:rect l="l" t="t" r="r" b="b"/>
            <a:pathLst>
              <a:path w="2526029" h="25400">
                <a:moveTo>
                  <a:pt x="0" y="0"/>
                </a:moveTo>
                <a:lnTo>
                  <a:pt x="2526030" y="25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02889" y="3713479"/>
            <a:ext cx="154940" cy="158750"/>
          </a:xfrm>
          <a:custGeom>
            <a:avLst/>
            <a:gdLst/>
            <a:ahLst/>
            <a:cxnLst/>
            <a:rect l="l" t="t" r="r" b="b"/>
            <a:pathLst>
              <a:path w="154939" h="158750">
                <a:moveTo>
                  <a:pt x="154940" y="0"/>
                </a:moveTo>
                <a:lnTo>
                  <a:pt x="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56560" y="3714750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08960" y="3716020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62629" y="3718559"/>
            <a:ext cx="154940" cy="158750"/>
          </a:xfrm>
          <a:custGeom>
            <a:avLst/>
            <a:gdLst/>
            <a:ahLst/>
            <a:cxnLst/>
            <a:rect l="l" t="t" r="r" b="b"/>
            <a:pathLst>
              <a:path w="154939" h="158750">
                <a:moveTo>
                  <a:pt x="154940" y="0"/>
                </a:moveTo>
                <a:lnTo>
                  <a:pt x="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16300" y="3719829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68700" y="3721100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21100" y="3722370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74770" y="3724909"/>
            <a:ext cx="154940" cy="158750"/>
          </a:xfrm>
          <a:custGeom>
            <a:avLst/>
            <a:gdLst/>
            <a:ahLst/>
            <a:cxnLst/>
            <a:rect l="l" t="t" r="r" b="b"/>
            <a:pathLst>
              <a:path w="154939" h="158750">
                <a:moveTo>
                  <a:pt x="154939" y="0"/>
                </a:moveTo>
                <a:lnTo>
                  <a:pt x="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28440" y="3726179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80840" y="3727450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34509" y="3728720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88179" y="3731259"/>
            <a:ext cx="154940" cy="158750"/>
          </a:xfrm>
          <a:custGeom>
            <a:avLst/>
            <a:gdLst/>
            <a:ahLst/>
            <a:cxnLst/>
            <a:rect l="l" t="t" r="r" b="b"/>
            <a:pathLst>
              <a:path w="154939" h="158750">
                <a:moveTo>
                  <a:pt x="154940" y="0"/>
                </a:moveTo>
                <a:lnTo>
                  <a:pt x="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0579" y="3732529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40" y="0"/>
                </a:moveTo>
                <a:lnTo>
                  <a:pt x="0" y="160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4250" y="3733800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46650" y="3736340"/>
            <a:ext cx="154940" cy="158750"/>
          </a:xfrm>
          <a:custGeom>
            <a:avLst/>
            <a:gdLst/>
            <a:ahLst/>
            <a:cxnLst/>
            <a:rect l="l" t="t" r="r" b="b"/>
            <a:pathLst>
              <a:path w="154939" h="158750">
                <a:moveTo>
                  <a:pt x="154939" y="0"/>
                </a:moveTo>
                <a:lnTo>
                  <a:pt x="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00320" y="3737609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39" h="160020">
                <a:moveTo>
                  <a:pt x="154939" y="0"/>
                </a:moveTo>
                <a:lnTo>
                  <a:pt x="0" y="1600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80129" y="2628900"/>
            <a:ext cx="1517650" cy="0"/>
          </a:xfrm>
          <a:custGeom>
            <a:avLst/>
            <a:gdLst/>
            <a:ahLst/>
            <a:cxnLst/>
            <a:rect l="l" t="t" r="r" b="b"/>
            <a:pathLst>
              <a:path w="1517650">
                <a:moveTo>
                  <a:pt x="0" y="0"/>
                </a:moveTo>
                <a:lnTo>
                  <a:pt x="151765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786629" y="2919729"/>
            <a:ext cx="615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1.</a:t>
            </a:r>
            <a:r>
              <a:rPr sz="1800" b="1" spc="10" dirty="0">
                <a:latin typeface="Times New Roman"/>
                <a:cs typeface="Times New Roman"/>
              </a:rPr>
              <a:t>3</a:t>
            </a:r>
            <a:r>
              <a:rPr sz="1800" b="1" spc="-15" dirty="0">
                <a:latin typeface="Times New Roman"/>
                <a:cs typeface="Times New Roman"/>
              </a:rPr>
              <a:t>7</a:t>
            </a:r>
            <a:r>
              <a:rPr sz="1800" b="1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59679" y="363982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97779" y="316102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59679" y="268605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97779" y="274701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2050" y="2061210"/>
            <a:ext cx="607060" cy="858519"/>
          </a:xfrm>
          <a:custGeom>
            <a:avLst/>
            <a:gdLst/>
            <a:ahLst/>
            <a:cxnLst/>
            <a:rect l="l" t="t" r="r" b="b"/>
            <a:pathLst>
              <a:path w="607060" h="858519">
                <a:moveTo>
                  <a:pt x="0" y="48260"/>
                </a:moveTo>
                <a:lnTo>
                  <a:pt x="13973" y="116345"/>
                </a:lnTo>
                <a:lnTo>
                  <a:pt x="27964" y="184001"/>
                </a:lnTo>
                <a:lnTo>
                  <a:pt x="41992" y="250801"/>
                </a:lnTo>
                <a:lnTo>
                  <a:pt x="56075" y="316315"/>
                </a:lnTo>
                <a:lnTo>
                  <a:pt x="70231" y="380115"/>
                </a:lnTo>
                <a:lnTo>
                  <a:pt x="84478" y="441771"/>
                </a:lnTo>
                <a:lnTo>
                  <a:pt x="98835" y="500857"/>
                </a:lnTo>
                <a:lnTo>
                  <a:pt x="113320" y="556942"/>
                </a:lnTo>
                <a:lnTo>
                  <a:pt x="127952" y="609599"/>
                </a:lnTo>
                <a:lnTo>
                  <a:pt x="142748" y="658400"/>
                </a:lnTo>
                <a:lnTo>
                  <a:pt x="157727" y="702914"/>
                </a:lnTo>
                <a:lnTo>
                  <a:pt x="172908" y="742714"/>
                </a:lnTo>
                <a:lnTo>
                  <a:pt x="203945" y="806458"/>
                </a:lnTo>
                <a:lnTo>
                  <a:pt x="236007" y="846203"/>
                </a:lnTo>
                <a:lnTo>
                  <a:pt x="269239" y="858519"/>
                </a:lnTo>
                <a:lnTo>
                  <a:pt x="285416" y="853725"/>
                </a:lnTo>
                <a:lnTo>
                  <a:pt x="318536" y="824878"/>
                </a:lnTo>
                <a:lnTo>
                  <a:pt x="352579" y="772767"/>
                </a:lnTo>
                <a:lnTo>
                  <a:pt x="387432" y="700291"/>
                </a:lnTo>
                <a:lnTo>
                  <a:pt x="405125" y="657321"/>
                </a:lnTo>
                <a:lnTo>
                  <a:pt x="422977" y="610346"/>
                </a:lnTo>
                <a:lnTo>
                  <a:pt x="440974" y="559728"/>
                </a:lnTo>
                <a:lnTo>
                  <a:pt x="459100" y="505829"/>
                </a:lnTo>
                <a:lnTo>
                  <a:pt x="477342" y="449013"/>
                </a:lnTo>
                <a:lnTo>
                  <a:pt x="495686" y="389639"/>
                </a:lnTo>
                <a:lnTo>
                  <a:pt x="514116" y="328072"/>
                </a:lnTo>
                <a:lnTo>
                  <a:pt x="532618" y="264673"/>
                </a:lnTo>
                <a:lnTo>
                  <a:pt x="551178" y="199804"/>
                </a:lnTo>
                <a:lnTo>
                  <a:pt x="569781" y="133827"/>
                </a:lnTo>
                <a:lnTo>
                  <a:pt x="588413" y="67105"/>
                </a:lnTo>
                <a:lnTo>
                  <a:pt x="6070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91000" y="27432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67200" y="30289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67200" y="31432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68800" y="33718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68800" y="34861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67200" y="365760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7200" y="34861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64000" y="28575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2120" y="2937510"/>
            <a:ext cx="5080" cy="57150"/>
          </a:xfrm>
          <a:custGeom>
            <a:avLst/>
            <a:gdLst/>
            <a:ahLst/>
            <a:cxnLst/>
            <a:rect l="l" t="t" r="r" b="b"/>
            <a:pathLst>
              <a:path w="5079" h="57150">
                <a:moveTo>
                  <a:pt x="0" y="0"/>
                </a:moveTo>
                <a:lnTo>
                  <a:pt x="5079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57600" y="28575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59200" y="30060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57600" y="30289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57600" y="31432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59200" y="320040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57600" y="32575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56000" y="33718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54400" y="34861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54400" y="36004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56000" y="35433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57600" y="342900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67200" y="325755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65600" y="308610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16650" y="3698240"/>
            <a:ext cx="2811780" cy="33020"/>
          </a:xfrm>
          <a:custGeom>
            <a:avLst/>
            <a:gdLst/>
            <a:ahLst/>
            <a:cxnLst/>
            <a:rect l="l" t="t" r="r" b="b"/>
            <a:pathLst>
              <a:path w="2811779" h="33020">
                <a:moveTo>
                  <a:pt x="0" y="0"/>
                </a:moveTo>
                <a:lnTo>
                  <a:pt x="2811779" y="33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74740" y="3683000"/>
            <a:ext cx="173990" cy="186690"/>
          </a:xfrm>
          <a:custGeom>
            <a:avLst/>
            <a:gdLst/>
            <a:ahLst/>
            <a:cxnLst/>
            <a:rect l="l" t="t" r="r" b="b"/>
            <a:pathLst>
              <a:path w="173989" h="186689">
                <a:moveTo>
                  <a:pt x="173989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48729" y="3684270"/>
            <a:ext cx="172720" cy="186690"/>
          </a:xfrm>
          <a:custGeom>
            <a:avLst/>
            <a:gdLst/>
            <a:ahLst/>
            <a:cxnLst/>
            <a:rect l="l" t="t" r="r" b="b"/>
            <a:pathLst>
              <a:path w="172720" h="186689">
                <a:moveTo>
                  <a:pt x="172720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20180" y="3684270"/>
            <a:ext cx="173990" cy="186690"/>
          </a:xfrm>
          <a:custGeom>
            <a:avLst/>
            <a:gdLst/>
            <a:ahLst/>
            <a:cxnLst/>
            <a:rect l="l" t="t" r="r" b="b"/>
            <a:pathLst>
              <a:path w="173990" h="186689">
                <a:moveTo>
                  <a:pt x="173990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92900" y="3684270"/>
            <a:ext cx="173990" cy="186690"/>
          </a:xfrm>
          <a:custGeom>
            <a:avLst/>
            <a:gdLst/>
            <a:ahLst/>
            <a:cxnLst/>
            <a:rect l="l" t="t" r="r" b="b"/>
            <a:pathLst>
              <a:path w="173990" h="186689">
                <a:moveTo>
                  <a:pt x="173990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66890" y="3685540"/>
            <a:ext cx="171450" cy="186690"/>
          </a:xfrm>
          <a:custGeom>
            <a:avLst/>
            <a:gdLst/>
            <a:ahLst/>
            <a:cxnLst/>
            <a:rect l="l" t="t" r="r" b="b"/>
            <a:pathLst>
              <a:path w="171450" h="186689">
                <a:moveTo>
                  <a:pt x="171450" y="0"/>
                </a:moveTo>
                <a:lnTo>
                  <a:pt x="0" y="1866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38340" y="3686809"/>
            <a:ext cx="173990" cy="186690"/>
          </a:xfrm>
          <a:custGeom>
            <a:avLst/>
            <a:gdLst/>
            <a:ahLst/>
            <a:cxnLst/>
            <a:rect l="l" t="t" r="r" b="b"/>
            <a:pathLst>
              <a:path w="173990" h="186689">
                <a:moveTo>
                  <a:pt x="173989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12330" y="3689350"/>
            <a:ext cx="172720" cy="186690"/>
          </a:xfrm>
          <a:custGeom>
            <a:avLst/>
            <a:gdLst/>
            <a:ahLst/>
            <a:cxnLst/>
            <a:rect l="l" t="t" r="r" b="b"/>
            <a:pathLst>
              <a:path w="172720" h="186689">
                <a:moveTo>
                  <a:pt x="172720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83780" y="3689350"/>
            <a:ext cx="173990" cy="186690"/>
          </a:xfrm>
          <a:custGeom>
            <a:avLst/>
            <a:gdLst/>
            <a:ahLst/>
            <a:cxnLst/>
            <a:rect l="l" t="t" r="r" b="b"/>
            <a:pathLst>
              <a:path w="173990" h="186689">
                <a:moveTo>
                  <a:pt x="173990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56500" y="3690620"/>
            <a:ext cx="173990" cy="186690"/>
          </a:xfrm>
          <a:custGeom>
            <a:avLst/>
            <a:gdLst/>
            <a:ahLst/>
            <a:cxnLst/>
            <a:rect l="l" t="t" r="r" b="b"/>
            <a:pathLst>
              <a:path w="173990" h="186689">
                <a:moveTo>
                  <a:pt x="173990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30490" y="3691890"/>
            <a:ext cx="171450" cy="186690"/>
          </a:xfrm>
          <a:custGeom>
            <a:avLst/>
            <a:gdLst/>
            <a:ahLst/>
            <a:cxnLst/>
            <a:rect l="l" t="t" r="r" b="b"/>
            <a:pathLst>
              <a:path w="171450" h="186689">
                <a:moveTo>
                  <a:pt x="171450" y="0"/>
                </a:moveTo>
                <a:lnTo>
                  <a:pt x="0" y="1866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901940" y="3691890"/>
            <a:ext cx="175260" cy="186690"/>
          </a:xfrm>
          <a:custGeom>
            <a:avLst/>
            <a:gdLst/>
            <a:ahLst/>
            <a:cxnLst/>
            <a:rect l="l" t="t" r="r" b="b"/>
            <a:pathLst>
              <a:path w="175259" h="186689">
                <a:moveTo>
                  <a:pt x="175259" y="0"/>
                </a:moveTo>
                <a:lnTo>
                  <a:pt x="0" y="1866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075930" y="3693159"/>
            <a:ext cx="173990" cy="186690"/>
          </a:xfrm>
          <a:custGeom>
            <a:avLst/>
            <a:gdLst/>
            <a:ahLst/>
            <a:cxnLst/>
            <a:rect l="l" t="t" r="r" b="b"/>
            <a:pathLst>
              <a:path w="173990" h="186689">
                <a:moveTo>
                  <a:pt x="173990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48650" y="3693159"/>
            <a:ext cx="172720" cy="186690"/>
          </a:xfrm>
          <a:custGeom>
            <a:avLst/>
            <a:gdLst/>
            <a:ahLst/>
            <a:cxnLst/>
            <a:rect l="l" t="t" r="r" b="b"/>
            <a:pathLst>
              <a:path w="172720" h="186689">
                <a:moveTo>
                  <a:pt x="172720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421369" y="3694429"/>
            <a:ext cx="172720" cy="187960"/>
          </a:xfrm>
          <a:custGeom>
            <a:avLst/>
            <a:gdLst/>
            <a:ahLst/>
            <a:cxnLst/>
            <a:rect l="l" t="t" r="r" b="b"/>
            <a:pathLst>
              <a:path w="172720" h="187960">
                <a:moveTo>
                  <a:pt x="172720" y="0"/>
                </a:moveTo>
                <a:lnTo>
                  <a:pt x="0" y="1879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2819" y="3696970"/>
            <a:ext cx="175260" cy="186690"/>
          </a:xfrm>
          <a:custGeom>
            <a:avLst/>
            <a:gdLst/>
            <a:ahLst/>
            <a:cxnLst/>
            <a:rect l="l" t="t" r="r" b="b"/>
            <a:pathLst>
              <a:path w="175259" h="186689">
                <a:moveTo>
                  <a:pt x="175259" y="0"/>
                </a:moveTo>
                <a:lnTo>
                  <a:pt x="0" y="1866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68080" y="3698240"/>
            <a:ext cx="172720" cy="186690"/>
          </a:xfrm>
          <a:custGeom>
            <a:avLst/>
            <a:gdLst/>
            <a:ahLst/>
            <a:cxnLst/>
            <a:rect l="l" t="t" r="r" b="b"/>
            <a:pathLst>
              <a:path w="172720" h="186689">
                <a:moveTo>
                  <a:pt x="172720" y="0"/>
                </a:moveTo>
                <a:lnTo>
                  <a:pt x="0" y="1866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48500" y="2616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67550" y="2616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87869" y="26162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06919" y="2616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25969" y="2616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45019" y="2616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65340" y="26162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84390" y="26162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203440" y="2616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222490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42809" y="2616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90" y="0"/>
                </a:lnTo>
                <a:lnTo>
                  <a:pt x="889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61859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60" y="0"/>
                </a:ln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80909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60" y="0"/>
                </a:ln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01230" y="2616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90" y="0"/>
                </a:lnTo>
                <a:lnTo>
                  <a:pt x="889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20280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60" y="0"/>
                </a:ln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39330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60" y="0"/>
                </a:ln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58380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60" y="0"/>
                </a:ln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78700" y="2616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90" y="0"/>
                </a:lnTo>
                <a:lnTo>
                  <a:pt x="889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97750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16800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37119" y="2616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89" y="0"/>
                </a:lnTo>
                <a:lnTo>
                  <a:pt x="888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56169" y="2616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89" y="0"/>
                </a:lnTo>
                <a:lnTo>
                  <a:pt x="888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475219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94269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59" y="0"/>
                </a:lnTo>
                <a:lnTo>
                  <a:pt x="1015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14590" y="2616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89" y="0"/>
                </a:lnTo>
                <a:lnTo>
                  <a:pt x="888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33640" y="2616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89" y="0"/>
                </a:lnTo>
                <a:lnTo>
                  <a:pt x="888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52690" y="2616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10159" y="10160"/>
                </a:lnTo>
                <a:lnTo>
                  <a:pt x="10159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7174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92059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1110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3015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048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6953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8858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0890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72795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74700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6605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78510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05419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82446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4351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6384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8289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90194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92099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10159" y="0"/>
                </a:moveTo>
                <a:lnTo>
                  <a:pt x="1269" y="0"/>
                </a:lnTo>
                <a:lnTo>
                  <a:pt x="0" y="8889"/>
                </a:lnTo>
                <a:lnTo>
                  <a:pt x="10159" y="888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941309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96035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97940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9973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1878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3783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05815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07720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09625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11530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3435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154669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17371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9276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21309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23214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5119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71509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29055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30960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32865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34898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36803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38708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40613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60" y="0"/>
                </a:lnTo>
                <a:lnTo>
                  <a:pt x="1016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26450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90" y="0"/>
                </a:lnTo>
                <a:lnTo>
                  <a:pt x="8890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4550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464550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484869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503919" y="26174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889" y="0"/>
                </a:lnTo>
                <a:lnTo>
                  <a:pt x="888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52296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542019" y="26174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0"/>
                </a:moveTo>
                <a:lnTo>
                  <a:pt x="10159" y="0"/>
                </a:lnTo>
                <a:lnTo>
                  <a:pt x="10159" y="8889"/>
                </a:lnTo>
                <a:lnTo>
                  <a:pt x="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562340" y="26174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8889" y="0"/>
                </a:moveTo>
                <a:lnTo>
                  <a:pt x="0" y="0"/>
                </a:lnTo>
                <a:lnTo>
                  <a:pt x="0" y="8889"/>
                </a:lnTo>
                <a:lnTo>
                  <a:pt x="8889" y="10159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581390" y="26174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59" y="0"/>
                </a:lnTo>
                <a:lnTo>
                  <a:pt x="10159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00440" y="26174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59" y="0"/>
                </a:lnTo>
                <a:lnTo>
                  <a:pt x="10159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620759" y="26174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90" y="0"/>
                </a:lnTo>
                <a:lnTo>
                  <a:pt x="889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639809" y="26174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60" y="0"/>
                </a:lnTo>
                <a:lnTo>
                  <a:pt x="1016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658859" y="26174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60" y="0"/>
                </a:lnTo>
                <a:lnTo>
                  <a:pt x="1016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77909" y="26174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10160" y="0"/>
                </a:lnTo>
                <a:lnTo>
                  <a:pt x="1016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98230" y="26174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90" y="0"/>
                </a:lnTo>
                <a:lnTo>
                  <a:pt x="889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17280" y="26174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0"/>
                </a:moveTo>
                <a:lnTo>
                  <a:pt x="8890" y="0"/>
                </a:lnTo>
                <a:lnTo>
                  <a:pt x="889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36330" y="261747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0"/>
                </a:moveTo>
                <a:lnTo>
                  <a:pt x="1270" y="0"/>
                </a:lnTo>
                <a:lnTo>
                  <a:pt x="1270" y="10159"/>
                </a:lnTo>
                <a:lnTo>
                  <a:pt x="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7069227" y="2853690"/>
            <a:ext cx="1629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25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10" dirty="0">
                <a:latin typeface="Times New Roman"/>
                <a:cs typeface="Times New Roman"/>
              </a:rPr>
              <a:t>.</a:t>
            </a:r>
            <a:r>
              <a:rPr sz="1800" b="1" dirty="0">
                <a:latin typeface="Times New Roman"/>
                <a:cs typeface="Times New Roman"/>
              </a:rPr>
              <a:t>37m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8599169" y="36309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36634" y="3064510"/>
            <a:ext cx="0" cy="581660"/>
          </a:xfrm>
          <a:custGeom>
            <a:avLst/>
            <a:gdLst/>
            <a:ahLst/>
            <a:cxnLst/>
            <a:rect l="l" t="t" r="r" b="b"/>
            <a:pathLst>
              <a:path h="581660">
                <a:moveTo>
                  <a:pt x="0" y="0"/>
                </a:moveTo>
                <a:lnTo>
                  <a:pt x="0" y="58165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599169" y="264667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493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36634" y="2706370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86219" y="1861820"/>
            <a:ext cx="470534" cy="1874520"/>
          </a:xfrm>
          <a:custGeom>
            <a:avLst/>
            <a:gdLst/>
            <a:ahLst/>
            <a:cxnLst/>
            <a:rect l="l" t="t" r="r" b="b"/>
            <a:pathLst>
              <a:path w="470534" h="1874520">
                <a:moveTo>
                  <a:pt x="429259" y="0"/>
                </a:moveTo>
                <a:lnTo>
                  <a:pt x="433357" y="58750"/>
                </a:lnTo>
                <a:lnTo>
                  <a:pt x="437417" y="117434"/>
                </a:lnTo>
                <a:lnTo>
                  <a:pt x="441405" y="175983"/>
                </a:lnTo>
                <a:lnTo>
                  <a:pt x="445283" y="234330"/>
                </a:lnTo>
                <a:lnTo>
                  <a:pt x="449016" y="292409"/>
                </a:lnTo>
                <a:lnTo>
                  <a:pt x="452567" y="350152"/>
                </a:lnTo>
                <a:lnTo>
                  <a:pt x="455899" y="407491"/>
                </a:lnTo>
                <a:lnTo>
                  <a:pt x="458976" y="464361"/>
                </a:lnTo>
                <a:lnTo>
                  <a:pt x="461762" y="520692"/>
                </a:lnTo>
                <a:lnTo>
                  <a:pt x="464221" y="576419"/>
                </a:lnTo>
                <a:lnTo>
                  <a:pt x="466315" y="631474"/>
                </a:lnTo>
                <a:lnTo>
                  <a:pt x="468008" y="685789"/>
                </a:lnTo>
                <a:lnTo>
                  <a:pt x="469265" y="739298"/>
                </a:lnTo>
                <a:lnTo>
                  <a:pt x="470047" y="791934"/>
                </a:lnTo>
                <a:lnTo>
                  <a:pt x="470321" y="843629"/>
                </a:lnTo>
                <a:lnTo>
                  <a:pt x="470047" y="894315"/>
                </a:lnTo>
                <a:lnTo>
                  <a:pt x="469192" y="943927"/>
                </a:lnTo>
                <a:lnTo>
                  <a:pt x="467717" y="992396"/>
                </a:lnTo>
                <a:lnTo>
                  <a:pt x="465586" y="1039656"/>
                </a:lnTo>
                <a:lnTo>
                  <a:pt x="462764" y="1085639"/>
                </a:lnTo>
                <a:lnTo>
                  <a:pt x="459213" y="1130277"/>
                </a:lnTo>
                <a:lnTo>
                  <a:pt x="454898" y="1173505"/>
                </a:lnTo>
                <a:lnTo>
                  <a:pt x="449781" y="1215254"/>
                </a:lnTo>
                <a:lnTo>
                  <a:pt x="443827" y="1255458"/>
                </a:lnTo>
                <a:lnTo>
                  <a:pt x="436998" y="1294049"/>
                </a:lnTo>
                <a:lnTo>
                  <a:pt x="413407" y="1390877"/>
                </a:lnTo>
                <a:lnTo>
                  <a:pt x="394928" y="1445895"/>
                </a:lnTo>
                <a:lnTo>
                  <a:pt x="374009" y="1496364"/>
                </a:lnTo>
                <a:lnTo>
                  <a:pt x="350835" y="1542634"/>
                </a:lnTo>
                <a:lnTo>
                  <a:pt x="325590" y="1585054"/>
                </a:lnTo>
                <a:lnTo>
                  <a:pt x="298460" y="1623974"/>
                </a:lnTo>
                <a:lnTo>
                  <a:pt x="269629" y="1659745"/>
                </a:lnTo>
                <a:lnTo>
                  <a:pt x="239284" y="1692716"/>
                </a:lnTo>
                <a:lnTo>
                  <a:pt x="207609" y="1723237"/>
                </a:lnTo>
                <a:lnTo>
                  <a:pt x="174789" y="1751659"/>
                </a:lnTo>
                <a:lnTo>
                  <a:pt x="141010" y="1778331"/>
                </a:lnTo>
                <a:lnTo>
                  <a:pt x="106456" y="1803603"/>
                </a:lnTo>
                <a:lnTo>
                  <a:pt x="71313" y="1827825"/>
                </a:lnTo>
                <a:lnTo>
                  <a:pt x="35766" y="1851347"/>
                </a:lnTo>
                <a:lnTo>
                  <a:pt x="0" y="18745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060701" y="1830070"/>
            <a:ext cx="440690" cy="1934210"/>
          </a:xfrm>
          <a:custGeom>
            <a:avLst/>
            <a:gdLst/>
            <a:ahLst/>
            <a:cxnLst/>
            <a:rect l="l" t="t" r="r" b="b"/>
            <a:pathLst>
              <a:path w="440690" h="1934210">
                <a:moveTo>
                  <a:pt x="38087" y="0"/>
                </a:moveTo>
                <a:lnTo>
                  <a:pt x="34424" y="58273"/>
                </a:lnTo>
                <a:lnTo>
                  <a:pt x="30790" y="116495"/>
                </a:lnTo>
                <a:lnTo>
                  <a:pt x="27217" y="174601"/>
                </a:lnTo>
                <a:lnTo>
                  <a:pt x="23734" y="232530"/>
                </a:lnTo>
                <a:lnTo>
                  <a:pt x="20372" y="290218"/>
                </a:lnTo>
                <a:lnTo>
                  <a:pt x="17161" y="347603"/>
                </a:lnTo>
                <a:lnTo>
                  <a:pt x="14132" y="404623"/>
                </a:lnTo>
                <a:lnTo>
                  <a:pt x="11313" y="461213"/>
                </a:lnTo>
                <a:lnTo>
                  <a:pt x="8736" y="517313"/>
                </a:lnTo>
                <a:lnTo>
                  <a:pt x="6431" y="572858"/>
                </a:lnTo>
                <a:lnTo>
                  <a:pt x="4428" y="627787"/>
                </a:lnTo>
                <a:lnTo>
                  <a:pt x="2757" y="682037"/>
                </a:lnTo>
                <a:lnTo>
                  <a:pt x="1449" y="735544"/>
                </a:lnTo>
                <a:lnTo>
                  <a:pt x="533" y="788246"/>
                </a:lnTo>
                <a:lnTo>
                  <a:pt x="40" y="840081"/>
                </a:lnTo>
                <a:lnTo>
                  <a:pt x="0" y="890986"/>
                </a:lnTo>
                <a:lnTo>
                  <a:pt x="442" y="940897"/>
                </a:lnTo>
                <a:lnTo>
                  <a:pt x="1399" y="989753"/>
                </a:lnTo>
                <a:lnTo>
                  <a:pt x="2898" y="1037490"/>
                </a:lnTo>
                <a:lnTo>
                  <a:pt x="4972" y="1084046"/>
                </a:lnTo>
                <a:lnTo>
                  <a:pt x="7649" y="1129359"/>
                </a:lnTo>
                <a:lnTo>
                  <a:pt x="10961" y="1173365"/>
                </a:lnTo>
                <a:lnTo>
                  <a:pt x="14937" y="1216001"/>
                </a:lnTo>
                <a:lnTo>
                  <a:pt x="19607" y="1257205"/>
                </a:lnTo>
                <a:lnTo>
                  <a:pt x="25002" y="1296915"/>
                </a:lnTo>
                <a:lnTo>
                  <a:pt x="31152" y="1335067"/>
                </a:lnTo>
                <a:lnTo>
                  <a:pt x="52858" y="1433467"/>
                </a:lnTo>
                <a:lnTo>
                  <a:pt x="70125" y="1490279"/>
                </a:lnTo>
                <a:lnTo>
                  <a:pt x="89710" y="1542399"/>
                </a:lnTo>
                <a:lnTo>
                  <a:pt x="111437" y="1590192"/>
                </a:lnTo>
                <a:lnTo>
                  <a:pt x="135125" y="1634019"/>
                </a:lnTo>
                <a:lnTo>
                  <a:pt x="160597" y="1674246"/>
                </a:lnTo>
                <a:lnTo>
                  <a:pt x="187674" y="1711234"/>
                </a:lnTo>
                <a:lnTo>
                  <a:pt x="216178" y="1745349"/>
                </a:lnTo>
                <a:lnTo>
                  <a:pt x="245931" y="1776953"/>
                </a:lnTo>
                <a:lnTo>
                  <a:pt x="276753" y="1806410"/>
                </a:lnTo>
                <a:lnTo>
                  <a:pt x="308468" y="1834083"/>
                </a:lnTo>
                <a:lnTo>
                  <a:pt x="340896" y="1860336"/>
                </a:lnTo>
                <a:lnTo>
                  <a:pt x="373859" y="1885533"/>
                </a:lnTo>
                <a:lnTo>
                  <a:pt x="407179" y="1910036"/>
                </a:lnTo>
                <a:lnTo>
                  <a:pt x="440677" y="19342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80909" y="1965960"/>
            <a:ext cx="591820" cy="660400"/>
          </a:xfrm>
          <a:custGeom>
            <a:avLst/>
            <a:gdLst/>
            <a:ahLst/>
            <a:cxnLst/>
            <a:rect l="l" t="t" r="r" b="b"/>
            <a:pathLst>
              <a:path w="591820" h="660400">
                <a:moveTo>
                  <a:pt x="0" y="48260"/>
                </a:moveTo>
                <a:lnTo>
                  <a:pt x="14993" y="110157"/>
                </a:lnTo>
                <a:lnTo>
                  <a:pt x="30029" y="171518"/>
                </a:lnTo>
                <a:lnTo>
                  <a:pt x="45151" y="231769"/>
                </a:lnTo>
                <a:lnTo>
                  <a:pt x="60401" y="290341"/>
                </a:lnTo>
                <a:lnTo>
                  <a:pt x="75823" y="346662"/>
                </a:lnTo>
                <a:lnTo>
                  <a:pt x="91460" y="400161"/>
                </a:lnTo>
                <a:lnTo>
                  <a:pt x="107354" y="450267"/>
                </a:lnTo>
                <a:lnTo>
                  <a:pt x="123548" y="496407"/>
                </a:lnTo>
                <a:lnTo>
                  <a:pt x="140086" y="538012"/>
                </a:lnTo>
                <a:lnTo>
                  <a:pt x="157009" y="574510"/>
                </a:lnTo>
                <a:lnTo>
                  <a:pt x="192186" y="629899"/>
                </a:lnTo>
                <a:lnTo>
                  <a:pt x="229422" y="658006"/>
                </a:lnTo>
                <a:lnTo>
                  <a:pt x="248920" y="660400"/>
                </a:lnTo>
                <a:lnTo>
                  <a:pt x="267546" y="655313"/>
                </a:lnTo>
                <a:lnTo>
                  <a:pt x="306429" y="624594"/>
                </a:lnTo>
                <a:lnTo>
                  <a:pt x="347225" y="569594"/>
                </a:lnTo>
                <a:lnTo>
                  <a:pt x="368242" y="534156"/>
                </a:lnTo>
                <a:lnTo>
                  <a:pt x="389621" y="494048"/>
                </a:lnTo>
                <a:lnTo>
                  <a:pt x="411321" y="449738"/>
                </a:lnTo>
                <a:lnTo>
                  <a:pt x="433304" y="401693"/>
                </a:lnTo>
                <a:lnTo>
                  <a:pt x="455530" y="350378"/>
                </a:lnTo>
                <a:lnTo>
                  <a:pt x="477961" y="296262"/>
                </a:lnTo>
                <a:lnTo>
                  <a:pt x="500558" y="239811"/>
                </a:lnTo>
                <a:lnTo>
                  <a:pt x="523281" y="181493"/>
                </a:lnTo>
                <a:lnTo>
                  <a:pt x="546092" y="121773"/>
                </a:lnTo>
                <a:lnTo>
                  <a:pt x="568951" y="61120"/>
                </a:lnTo>
                <a:lnTo>
                  <a:pt x="59182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026400" y="33515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29600" y="35572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28000" y="36372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128000" y="35229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026400" y="35801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924800" y="35229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23200" y="34658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23200" y="36372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924800" y="33515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08800" y="35572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10400" y="35572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10400" y="34086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12000" y="32943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112000" y="34086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112000" y="35572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315200" y="24942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213600" y="25514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112000" y="24942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213600" y="26428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112000" y="27571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112000" y="28714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213600" y="304292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112000" y="315722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315200" y="327152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416800" y="32943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823200" y="32372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026400" y="32372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924800" y="25514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823200" y="26085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924800" y="27571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924800" y="266572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823200" y="28714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924800" y="29857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0"/>
                </a:moveTo>
                <a:lnTo>
                  <a:pt x="127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924800" y="22656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23200" y="23799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924800" y="2151379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0"/>
                </a:moveTo>
                <a:lnTo>
                  <a:pt x="1270" y="914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>
            <a:spLocks noGrp="1"/>
          </p:cNvSpPr>
          <p:nvPr>
            <p:ph type="title"/>
          </p:nvPr>
        </p:nvSpPr>
        <p:spPr>
          <a:xfrm>
            <a:off x="271779" y="680720"/>
            <a:ext cx="8463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Standard Rules in Diameter/Girth</a:t>
            </a:r>
            <a:r>
              <a:rPr sz="3200" spc="65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measurement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7814309" y="1270000"/>
            <a:ext cx="102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Times New Roman"/>
                <a:cs typeface="Times New Roman"/>
              </a:rPr>
              <a:t>c</a:t>
            </a:r>
            <a:r>
              <a:rPr sz="2400" b="1" i="1" dirty="0">
                <a:latin typeface="Times New Roman"/>
                <a:cs typeface="Times New Roman"/>
              </a:rPr>
              <a:t>ontd…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6097270" y="4377690"/>
            <a:ext cx="27406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Counted as </a:t>
            </a:r>
            <a:r>
              <a:rPr sz="2000" spc="5" dirty="0">
                <a:latin typeface="Times New Roman"/>
                <a:cs typeface="Times New Roman"/>
              </a:rPr>
              <a:t>one or </a:t>
            </a:r>
            <a:r>
              <a:rPr sz="2000" dirty="0">
                <a:latin typeface="Times New Roman"/>
                <a:cs typeface="Times New Roman"/>
              </a:rPr>
              <a:t>two  depending on the place </a:t>
            </a:r>
            <a:r>
              <a:rPr sz="2000" spc="5" dirty="0">
                <a:latin typeface="Times New Roman"/>
                <a:cs typeface="Times New Roman"/>
              </a:rPr>
              <a:t>of  </a:t>
            </a:r>
            <a:r>
              <a:rPr sz="2000" spc="-5" dirty="0">
                <a:latin typeface="Times New Roman"/>
                <a:cs typeface="Times New Roman"/>
              </a:rPr>
              <a:t>measurements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2896870" y="4352290"/>
            <a:ext cx="2360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Each </a:t>
            </a:r>
            <a:r>
              <a:rPr sz="2000" dirty="0">
                <a:latin typeface="Times New Roman"/>
                <a:cs typeface="Times New Roman"/>
              </a:rPr>
              <a:t>fork </a:t>
            </a:r>
            <a:r>
              <a:rPr sz="2000" spc="-5" dirty="0">
                <a:latin typeface="Times New Roman"/>
                <a:cs typeface="Times New Roman"/>
              </a:rPr>
              <a:t>treated as 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-5" dirty="0">
                <a:latin typeface="Times New Roman"/>
                <a:cs typeface="Times New Roman"/>
              </a:rPr>
              <a:t>separate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tree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2971800" y="5791200"/>
            <a:ext cx="3352800" cy="4597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370"/>
              </a:spcBef>
            </a:pPr>
            <a:r>
              <a:rPr sz="2400" b="1" dirty="0">
                <a:latin typeface="Times New Roman"/>
                <a:cs typeface="Times New Roman"/>
              </a:rPr>
              <a:t>Tree stem </a:t>
            </a:r>
            <a:r>
              <a:rPr sz="2400" b="1" spc="5" dirty="0">
                <a:latin typeface="Times New Roman"/>
                <a:cs typeface="Times New Roman"/>
              </a:rPr>
              <a:t>is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forked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5641340" y="2493009"/>
            <a:ext cx="392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6781800" y="2283460"/>
            <a:ext cx="83820" cy="68580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0" y="0"/>
                </a:moveTo>
                <a:lnTo>
                  <a:pt x="31750" y="68579"/>
                </a:lnTo>
                <a:lnTo>
                  <a:pt x="8382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184900" y="2307589"/>
            <a:ext cx="628650" cy="302260"/>
          </a:xfrm>
          <a:custGeom>
            <a:avLst/>
            <a:gdLst/>
            <a:ahLst/>
            <a:cxnLst/>
            <a:rect l="l" t="t" r="r" b="b"/>
            <a:pathLst>
              <a:path w="628650" h="302260">
                <a:moveTo>
                  <a:pt x="623570" y="0"/>
                </a:moveTo>
                <a:lnTo>
                  <a:pt x="0" y="293370"/>
                </a:lnTo>
                <a:lnTo>
                  <a:pt x="3810" y="302260"/>
                </a:lnTo>
                <a:lnTo>
                  <a:pt x="628650" y="8889"/>
                </a:lnTo>
                <a:lnTo>
                  <a:pt x="623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50380" y="3051810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20" h="72389">
                <a:moveTo>
                  <a:pt x="40640" y="0"/>
                </a:moveTo>
                <a:lnTo>
                  <a:pt x="0" y="63500"/>
                </a:lnTo>
                <a:lnTo>
                  <a:pt x="83820" y="72389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83629" y="2639060"/>
            <a:ext cx="702310" cy="455930"/>
          </a:xfrm>
          <a:custGeom>
            <a:avLst/>
            <a:gdLst/>
            <a:ahLst/>
            <a:cxnLst/>
            <a:rect l="l" t="t" r="r" b="b"/>
            <a:pathLst>
              <a:path w="702309" h="455930">
                <a:moveTo>
                  <a:pt x="5080" y="0"/>
                </a:moveTo>
                <a:lnTo>
                  <a:pt x="0" y="7619"/>
                </a:lnTo>
                <a:lnTo>
                  <a:pt x="697229" y="455929"/>
                </a:lnTo>
                <a:lnTo>
                  <a:pt x="702310" y="44831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100569" y="2286000"/>
            <a:ext cx="254000" cy="1270"/>
          </a:xfrm>
          <a:custGeom>
            <a:avLst/>
            <a:gdLst/>
            <a:ahLst/>
            <a:cxnLst/>
            <a:rect l="l" t="t" r="r" b="b"/>
            <a:pathLst>
              <a:path w="254000" h="1269">
                <a:moveTo>
                  <a:pt x="0" y="0"/>
                </a:moveTo>
                <a:lnTo>
                  <a:pt x="254000" y="12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810500" y="2286000"/>
            <a:ext cx="299720" cy="2540"/>
          </a:xfrm>
          <a:custGeom>
            <a:avLst/>
            <a:gdLst/>
            <a:ahLst/>
            <a:cxnLst/>
            <a:rect l="l" t="t" r="r" b="b"/>
            <a:pathLst>
              <a:path w="299720" h="2539">
                <a:moveTo>
                  <a:pt x="0" y="2539"/>
                </a:moveTo>
                <a:lnTo>
                  <a:pt x="29972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153670" y="4352290"/>
            <a:ext cx="2043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Counted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spc="5" dirty="0">
                <a:latin typeface="Times New Roman"/>
                <a:cs typeface="Times New Roman"/>
              </a:rPr>
              <a:t>one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tree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013" y="1903729"/>
            <a:ext cx="2607733" cy="2118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1010" y="285242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39" y="0"/>
                </a:moveTo>
                <a:lnTo>
                  <a:pt x="0" y="1269"/>
                </a:lnTo>
                <a:lnTo>
                  <a:pt x="1269" y="43179"/>
                </a:lnTo>
                <a:lnTo>
                  <a:pt x="41909" y="41909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3560" y="284987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39" y="0"/>
                </a:moveTo>
                <a:lnTo>
                  <a:pt x="0" y="1270"/>
                </a:lnTo>
                <a:lnTo>
                  <a:pt x="1269" y="43180"/>
                </a:lnTo>
                <a:lnTo>
                  <a:pt x="41909" y="41910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4839" y="284733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40640" y="0"/>
                </a:moveTo>
                <a:lnTo>
                  <a:pt x="0" y="1270"/>
                </a:lnTo>
                <a:lnTo>
                  <a:pt x="1270" y="43180"/>
                </a:lnTo>
                <a:lnTo>
                  <a:pt x="43180" y="41910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7389" y="284480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40" y="0"/>
                </a:moveTo>
                <a:lnTo>
                  <a:pt x="0" y="1270"/>
                </a:lnTo>
                <a:lnTo>
                  <a:pt x="1270" y="43179"/>
                </a:lnTo>
                <a:lnTo>
                  <a:pt x="41910" y="41910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8670" y="284226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41910" y="0"/>
                </a:moveTo>
                <a:lnTo>
                  <a:pt x="0" y="1269"/>
                </a:lnTo>
                <a:lnTo>
                  <a:pt x="2540" y="43179"/>
                </a:lnTo>
                <a:lnTo>
                  <a:pt x="43180" y="4191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1220" y="283972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40" y="0"/>
                </a:moveTo>
                <a:lnTo>
                  <a:pt x="0" y="1269"/>
                </a:lnTo>
                <a:lnTo>
                  <a:pt x="1269" y="43179"/>
                </a:lnTo>
                <a:lnTo>
                  <a:pt x="41910" y="41909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3770" y="283717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40" y="0"/>
                </a:moveTo>
                <a:lnTo>
                  <a:pt x="0" y="1270"/>
                </a:lnTo>
                <a:lnTo>
                  <a:pt x="1269" y="43180"/>
                </a:lnTo>
                <a:lnTo>
                  <a:pt x="41910" y="41910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5050" y="283463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1910" y="0"/>
                </a:moveTo>
                <a:lnTo>
                  <a:pt x="0" y="1270"/>
                </a:lnTo>
                <a:lnTo>
                  <a:pt x="1269" y="43180"/>
                </a:lnTo>
                <a:lnTo>
                  <a:pt x="41910" y="4191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87600" y="283210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39" y="0"/>
                </a:moveTo>
                <a:lnTo>
                  <a:pt x="0" y="1270"/>
                </a:lnTo>
                <a:lnTo>
                  <a:pt x="1269" y="43179"/>
                </a:lnTo>
                <a:lnTo>
                  <a:pt x="41910" y="41910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0150" y="282956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39" y="0"/>
                </a:moveTo>
                <a:lnTo>
                  <a:pt x="0" y="1269"/>
                </a:lnTo>
                <a:lnTo>
                  <a:pt x="0" y="43179"/>
                </a:lnTo>
                <a:lnTo>
                  <a:pt x="41910" y="41910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1429" y="282702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1909" y="0"/>
                </a:moveTo>
                <a:lnTo>
                  <a:pt x="0" y="1269"/>
                </a:lnTo>
                <a:lnTo>
                  <a:pt x="1269" y="43179"/>
                </a:lnTo>
                <a:lnTo>
                  <a:pt x="41909" y="41909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3979" y="282447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39" y="0"/>
                </a:moveTo>
                <a:lnTo>
                  <a:pt x="0" y="1270"/>
                </a:lnTo>
                <a:lnTo>
                  <a:pt x="1269" y="43180"/>
                </a:lnTo>
                <a:lnTo>
                  <a:pt x="41909" y="41910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5260" y="282193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40639" y="0"/>
                </a:moveTo>
                <a:lnTo>
                  <a:pt x="0" y="1270"/>
                </a:lnTo>
                <a:lnTo>
                  <a:pt x="1269" y="43180"/>
                </a:lnTo>
                <a:lnTo>
                  <a:pt x="43179" y="41910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7810" y="281940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40639" y="0"/>
                </a:moveTo>
                <a:lnTo>
                  <a:pt x="0" y="1270"/>
                </a:lnTo>
                <a:lnTo>
                  <a:pt x="1269" y="43179"/>
                </a:lnTo>
                <a:lnTo>
                  <a:pt x="41909" y="41910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9089" y="281686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41910" y="0"/>
                </a:moveTo>
                <a:lnTo>
                  <a:pt x="0" y="1269"/>
                </a:lnTo>
                <a:lnTo>
                  <a:pt x="2540" y="43179"/>
                </a:lnTo>
                <a:lnTo>
                  <a:pt x="43180" y="4191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5000" y="2070164"/>
            <a:ext cx="457200" cy="127000"/>
          </a:xfrm>
          <a:custGeom>
            <a:avLst/>
            <a:gdLst/>
            <a:ahLst/>
            <a:cxnLst/>
            <a:rect l="l" t="t" r="r" b="b"/>
            <a:pathLst>
              <a:path w="457200" h="127000">
                <a:moveTo>
                  <a:pt x="0" y="126871"/>
                </a:moveTo>
                <a:lnTo>
                  <a:pt x="457200" y="126871"/>
                </a:lnTo>
                <a:lnTo>
                  <a:pt x="457200" y="0"/>
                </a:lnTo>
                <a:lnTo>
                  <a:pt x="0" y="0"/>
                </a:lnTo>
                <a:lnTo>
                  <a:pt x="0" y="126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14309" y="1270000"/>
            <a:ext cx="102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Times New Roman"/>
                <a:cs typeface="Times New Roman"/>
              </a:rPr>
              <a:t>c</a:t>
            </a:r>
            <a:r>
              <a:rPr sz="2400" b="1" i="1" dirty="0">
                <a:latin typeface="Times New Roman"/>
                <a:cs typeface="Times New Roman"/>
              </a:rPr>
              <a:t>ontd…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71600" y="4876800"/>
            <a:ext cx="6172200" cy="4597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370"/>
              </a:spcBef>
            </a:pPr>
            <a:r>
              <a:rPr sz="2400" b="1" dirty="0">
                <a:latin typeface="Times New Roman"/>
                <a:cs typeface="Times New Roman"/>
              </a:rPr>
              <a:t>Tree stem </a:t>
            </a:r>
            <a:r>
              <a:rPr sz="2400" b="1" spc="-5" dirty="0">
                <a:latin typeface="Times New Roman"/>
                <a:cs typeface="Times New Roman"/>
              </a:rPr>
              <a:t>has </a:t>
            </a:r>
            <a:r>
              <a:rPr sz="2400" b="1" dirty="0">
                <a:latin typeface="Times New Roman"/>
                <a:cs typeface="Times New Roman"/>
              </a:rPr>
              <a:t>buttress at </a:t>
            </a:r>
            <a:r>
              <a:rPr sz="2400" b="1" spc="-5" dirty="0">
                <a:latin typeface="Times New Roman"/>
                <a:cs typeface="Times New Roman"/>
              </a:rPr>
              <a:t>breast </a:t>
            </a:r>
            <a:r>
              <a:rPr sz="2400" b="1" dirty="0">
                <a:latin typeface="Times New Roman"/>
                <a:cs typeface="Times New Roman"/>
              </a:rPr>
              <a:t>height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level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6470" y="2472690"/>
            <a:ext cx="47231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DBH </a:t>
            </a:r>
            <a:r>
              <a:rPr sz="2000" spc="-5" dirty="0">
                <a:latin typeface="Times New Roman"/>
                <a:cs typeface="Times New Roman"/>
              </a:rPr>
              <a:t>measured </a:t>
            </a:r>
            <a:r>
              <a:rPr sz="2000" dirty="0">
                <a:latin typeface="Times New Roman"/>
                <a:cs typeface="Times New Roman"/>
              </a:rPr>
              <a:t>at the lowest point above  which the abnormal </a:t>
            </a:r>
            <a:r>
              <a:rPr sz="2000" spc="-5" dirty="0">
                <a:latin typeface="Times New Roman"/>
                <a:cs typeface="Times New Roman"/>
              </a:rPr>
              <a:t>formation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spc="-5" dirty="0">
                <a:latin typeface="Times New Roman"/>
                <a:cs typeface="Times New Roman"/>
              </a:rPr>
              <a:t>likely </a:t>
            </a:r>
            <a:r>
              <a:rPr sz="2000" dirty="0">
                <a:latin typeface="Times New Roman"/>
                <a:cs typeface="Times New Roman"/>
              </a:rPr>
              <a:t>to  extend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38400" y="1905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46190" y="2040512"/>
            <a:ext cx="523875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5"/>
              </a:lnSpc>
            </a:pPr>
            <a:r>
              <a:rPr sz="2000" b="1" spc="-10" dirty="0">
                <a:latin typeface="Times New Roman"/>
                <a:cs typeface="Times New Roman"/>
              </a:rPr>
              <a:t>B.H</a:t>
            </a:r>
            <a:r>
              <a:rPr sz="3000" b="1" spc="-15" baseline="1388" dirty="0">
                <a:latin typeface="Times New Roman"/>
                <a:cs typeface="Times New Roman"/>
              </a:rPr>
              <a:t>.</a:t>
            </a:r>
            <a:endParaRPr sz="3000" baseline="1388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05000" y="2133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080" y="1742440"/>
            <a:ext cx="601154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8440">
              <a:lnSpc>
                <a:spcPct val="100000"/>
              </a:lnSpc>
              <a:spcBef>
                <a:spcPts val="100"/>
              </a:spcBef>
            </a:pPr>
            <a:r>
              <a:rPr sz="3200" spc="10" dirty="0">
                <a:solidFill>
                  <a:srgbClr val="FF0000"/>
                </a:solidFill>
              </a:rPr>
              <a:t>Some </a:t>
            </a:r>
            <a:r>
              <a:rPr sz="3200" dirty="0">
                <a:solidFill>
                  <a:srgbClr val="FF0000"/>
                </a:solidFill>
              </a:rPr>
              <a:t>points </a:t>
            </a:r>
            <a:r>
              <a:rPr sz="3200" spc="-5" dirty="0">
                <a:solidFill>
                  <a:srgbClr val="FF0000"/>
                </a:solidFill>
              </a:rPr>
              <a:t>to </a:t>
            </a:r>
            <a:r>
              <a:rPr sz="3200" dirty="0">
                <a:solidFill>
                  <a:srgbClr val="FF0000"/>
                </a:solidFill>
              </a:rPr>
              <a:t>be </a:t>
            </a:r>
            <a:r>
              <a:rPr sz="3200" spc="-5" dirty="0">
                <a:solidFill>
                  <a:srgbClr val="FF0000"/>
                </a:solidFill>
              </a:rPr>
              <a:t>taken </a:t>
            </a:r>
            <a:r>
              <a:rPr sz="3200" dirty="0">
                <a:solidFill>
                  <a:srgbClr val="FF0000"/>
                </a:solidFill>
              </a:rPr>
              <a:t>care of  </a:t>
            </a:r>
            <a:r>
              <a:rPr sz="3200" spc="-5" dirty="0">
                <a:solidFill>
                  <a:srgbClr val="FF0000"/>
                </a:solidFill>
              </a:rPr>
              <a:t>while taking </a:t>
            </a:r>
            <a:r>
              <a:rPr sz="3200" spc="10" dirty="0">
                <a:solidFill>
                  <a:srgbClr val="FF0000"/>
                </a:solidFill>
              </a:rPr>
              <a:t>measurement </a:t>
            </a:r>
            <a:r>
              <a:rPr sz="3200" dirty="0">
                <a:solidFill>
                  <a:srgbClr val="FF0000"/>
                </a:solidFill>
              </a:rPr>
              <a:t>of</a:t>
            </a:r>
            <a:r>
              <a:rPr sz="3200" spc="-1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trees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269" y="280289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63270" y="2515871"/>
            <a:ext cx="7617459" cy="1544654"/>
          </a:xfrm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  <a:tabLst>
                <a:tab pos="1564640" algn="l"/>
                <a:tab pos="2461895" algn="l"/>
                <a:tab pos="3752850" algn="l"/>
                <a:tab pos="4815205" algn="l"/>
                <a:tab pos="5450840" algn="l"/>
                <a:tab pos="6136005" algn="l"/>
                <a:tab pos="6977380" algn="l"/>
              </a:tabLst>
            </a:pPr>
            <a:r>
              <a:rPr spc="-10" dirty="0"/>
              <a:t>R</a:t>
            </a:r>
            <a:r>
              <a:rPr spc="5" dirty="0"/>
              <a:t>e</a:t>
            </a:r>
            <a:r>
              <a:rPr spc="-20" dirty="0"/>
              <a:t>m</a:t>
            </a:r>
            <a:r>
              <a:rPr dirty="0"/>
              <a:t>ove	</a:t>
            </a:r>
            <a:r>
              <a:rPr spc="-20" dirty="0"/>
              <a:t>m</a:t>
            </a:r>
            <a:r>
              <a:rPr dirty="0"/>
              <a:t>o</a:t>
            </a:r>
            <a:r>
              <a:rPr spc="-5" dirty="0"/>
              <a:t>s</a:t>
            </a:r>
            <a:r>
              <a:rPr spc="5" dirty="0"/>
              <a:t>s</a:t>
            </a:r>
            <a:r>
              <a:rPr dirty="0"/>
              <a:t>,	</a:t>
            </a:r>
            <a:r>
              <a:rPr spc="5" dirty="0"/>
              <a:t>c</a:t>
            </a:r>
            <a:r>
              <a:rPr dirty="0"/>
              <a:t>r</a:t>
            </a:r>
            <a:r>
              <a:rPr spc="5" dirty="0"/>
              <a:t>ee</a:t>
            </a:r>
            <a:r>
              <a:rPr dirty="0"/>
              <a:t>p</a:t>
            </a:r>
            <a:r>
              <a:rPr spc="5" dirty="0"/>
              <a:t>e</a:t>
            </a:r>
            <a:r>
              <a:rPr dirty="0"/>
              <a:t>r</a:t>
            </a:r>
            <a:r>
              <a:rPr spc="5" dirty="0"/>
              <a:t>s</a:t>
            </a:r>
            <a:r>
              <a:rPr dirty="0"/>
              <a:t>,	li</a:t>
            </a:r>
            <a:r>
              <a:rPr spc="5" dirty="0"/>
              <a:t>c</a:t>
            </a:r>
            <a:r>
              <a:rPr dirty="0"/>
              <a:t>h</a:t>
            </a:r>
            <a:r>
              <a:rPr spc="5" dirty="0"/>
              <a:t>e</a:t>
            </a:r>
            <a:r>
              <a:rPr dirty="0"/>
              <a:t>ns	</a:t>
            </a:r>
            <a:r>
              <a:rPr spc="-5" dirty="0"/>
              <a:t>a</a:t>
            </a:r>
            <a:r>
              <a:rPr dirty="0"/>
              <a:t>nd	</a:t>
            </a:r>
            <a:r>
              <a:rPr spc="5" dirty="0"/>
              <a:t>a</a:t>
            </a:r>
            <a:r>
              <a:rPr spc="10" dirty="0"/>
              <a:t>l</a:t>
            </a:r>
            <a:r>
              <a:rPr spc="-5" dirty="0"/>
              <a:t>s</a:t>
            </a:r>
            <a:r>
              <a:rPr dirty="0"/>
              <a:t>o	</a:t>
            </a:r>
            <a:r>
              <a:rPr b="1" dirty="0">
                <a:latin typeface="Times New Roman"/>
                <a:cs typeface="Times New Roman"/>
              </a:rPr>
              <a:t>loo</a:t>
            </a:r>
            <a:r>
              <a:rPr b="1" spc="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e	</a:t>
            </a:r>
            <a:r>
              <a:rPr b="1" spc="-10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k</a:t>
            </a:r>
          </a:p>
          <a:p>
            <a:pPr marL="355600">
              <a:lnSpc>
                <a:spcPct val="100000"/>
              </a:lnSpc>
            </a:pPr>
            <a:r>
              <a:rPr spc="-5" dirty="0"/>
              <a:t>before </a:t>
            </a:r>
            <a:r>
              <a:rPr dirty="0"/>
              <a:t>taking</a:t>
            </a:r>
            <a:r>
              <a:rPr spc="5" dirty="0"/>
              <a:t> </a:t>
            </a:r>
            <a:r>
              <a:rPr spc="-5" dirty="0"/>
              <a:t>measurements</a:t>
            </a:r>
          </a:p>
          <a:p>
            <a:pPr marL="355600" marR="1414780">
              <a:lnSpc>
                <a:spcPct val="120800"/>
              </a:lnSpc>
            </a:pPr>
            <a:r>
              <a:rPr smtClean="0"/>
              <a:t>Record </a:t>
            </a:r>
            <a:r>
              <a:rPr spc="-5" dirty="0"/>
              <a:t>GBH </a:t>
            </a:r>
            <a:r>
              <a:rPr spc="5" dirty="0"/>
              <a:t>in </a:t>
            </a:r>
            <a:r>
              <a:rPr dirty="0"/>
              <a:t>m and to the nearest</a:t>
            </a:r>
            <a:r>
              <a:rPr spc="-70" dirty="0"/>
              <a:t> </a:t>
            </a:r>
            <a:r>
              <a:rPr dirty="0"/>
              <a:t>cm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159" y="1605280"/>
            <a:ext cx="82842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Instruments used </a:t>
            </a:r>
            <a:r>
              <a:rPr dirty="0">
                <a:solidFill>
                  <a:srgbClr val="FF0000"/>
                </a:solidFill>
              </a:rPr>
              <a:t>in </a:t>
            </a:r>
            <a:r>
              <a:rPr spc="-5" dirty="0">
                <a:solidFill>
                  <a:srgbClr val="FF0000"/>
                </a:solidFill>
              </a:rPr>
              <a:t>diameter </a:t>
            </a:r>
            <a:r>
              <a:rPr dirty="0">
                <a:solidFill>
                  <a:srgbClr val="FF0000"/>
                </a:solidFill>
              </a:rPr>
              <a:t>and girth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measurements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2869" y="1939290"/>
            <a:ext cx="1880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mtClean="0">
                <a:latin typeface="Times New Roman"/>
                <a:cs typeface="Times New Roman"/>
              </a:rPr>
              <a:t>Common</a:t>
            </a:r>
            <a:r>
              <a:rPr sz="2400" b="1" spc="-9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2869" y="2284729"/>
            <a:ext cx="132715" cy="1351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5770" y="2305050"/>
            <a:ext cx="1742439" cy="135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Wooden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scale  Tape  Callipers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669" y="3858259"/>
            <a:ext cx="2185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Uncommon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6669" y="4206240"/>
            <a:ext cx="132715" cy="17907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9570" y="4224020"/>
            <a:ext cx="1659255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Wedge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prism  Relaskop  </a:t>
            </a:r>
            <a:r>
              <a:rPr sz="2400" spc="-5" dirty="0">
                <a:latin typeface="Times New Roman"/>
                <a:cs typeface="Times New Roman"/>
              </a:rPr>
              <a:t>Dendrometer  Altimeter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3800" y="6054090"/>
            <a:ext cx="9601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Times New Roman"/>
                <a:cs typeface="Times New Roman"/>
              </a:rPr>
              <a:t>C</a:t>
            </a:r>
            <a:r>
              <a:rPr sz="2000" b="1" spc="10" dirty="0">
                <a:latin typeface="Times New Roman"/>
                <a:cs typeface="Times New Roman"/>
              </a:rPr>
              <a:t>o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1863090"/>
            <a:ext cx="4846320" cy="223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Choice of </a:t>
            </a:r>
            <a:r>
              <a:rPr sz="2400" spc="-5" dirty="0">
                <a:latin typeface="Times New Roman"/>
                <a:cs typeface="Times New Roman"/>
              </a:rPr>
              <a:t>instrument </a:t>
            </a:r>
            <a:r>
              <a:rPr sz="2400" dirty="0">
                <a:latin typeface="Times New Roman"/>
                <a:cs typeface="Times New Roman"/>
              </a:rPr>
              <a:t>depends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upon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600"/>
              </a:spcBef>
              <a:buClr>
                <a:srgbClr val="B1B1B1"/>
              </a:buClr>
              <a:buSzPct val="79166"/>
              <a:buFont typeface="Wingdings"/>
              <a:buChar char=""/>
              <a:tabLst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Whether </a:t>
            </a:r>
            <a:r>
              <a:rPr sz="2400" dirty="0">
                <a:latin typeface="Times New Roman"/>
                <a:cs typeface="Times New Roman"/>
              </a:rPr>
              <a:t>tree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standing or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felled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600"/>
              </a:spcBef>
              <a:buClr>
                <a:srgbClr val="B1B1B1"/>
              </a:buClr>
              <a:buSzPct val="79166"/>
              <a:buFont typeface="Wingdings"/>
              <a:buChar char=""/>
              <a:tabLst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Degree </a:t>
            </a:r>
            <a:r>
              <a:rPr sz="2400" dirty="0">
                <a:latin typeface="Times New Roman"/>
                <a:cs typeface="Times New Roman"/>
              </a:rPr>
              <a:t>of accuracy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required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590"/>
              </a:spcBef>
              <a:buClr>
                <a:srgbClr val="B1B1B1"/>
              </a:buClr>
              <a:buSzPct val="79166"/>
              <a:buFont typeface="Wingdings"/>
              <a:buChar char="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Availability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600"/>
              </a:spcBef>
              <a:buClr>
                <a:srgbClr val="B1B1B1"/>
              </a:buClr>
              <a:buSzPct val="79166"/>
              <a:buFont typeface="Wingdings"/>
              <a:buChar char=""/>
              <a:tabLst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Ease </a:t>
            </a:r>
            <a:r>
              <a:rPr sz="2400" dirty="0">
                <a:latin typeface="Times New Roman"/>
                <a:cs typeface="Times New Roman"/>
              </a:rPr>
              <a:t>in working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11440" y="949959"/>
            <a:ext cx="97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5" dirty="0">
                <a:latin typeface="Times New Roman"/>
                <a:cs typeface="Times New Roman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ontd…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962400"/>
            <a:ext cx="3505200" cy="2236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700" y="1710690"/>
            <a:ext cx="2111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Wooden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scale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1870" y="2320290"/>
            <a:ext cx="3522979" cy="3986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85416"/>
              <a:buFont typeface="Wingdings"/>
              <a:buChar char=""/>
              <a:tabLst>
                <a:tab pos="281940" algn="l"/>
              </a:tabLst>
            </a:pPr>
            <a:r>
              <a:rPr sz="2400" dirty="0">
                <a:latin typeface="Times New Roman"/>
                <a:cs typeface="Times New Roman"/>
              </a:rPr>
              <a:t>Flat </a:t>
            </a:r>
            <a:r>
              <a:rPr sz="2400" spc="-5" dirty="0">
                <a:latin typeface="Times New Roman"/>
                <a:cs typeface="Times New Roman"/>
              </a:rPr>
              <a:t>wooden </a:t>
            </a:r>
            <a:r>
              <a:rPr sz="2400" dirty="0">
                <a:latin typeface="Times New Roman"/>
                <a:cs typeface="Times New Roman"/>
              </a:rPr>
              <a:t>piece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marked  </a:t>
            </a:r>
            <a:r>
              <a:rPr sz="2400" dirty="0">
                <a:latin typeface="Times New Roman"/>
                <a:cs typeface="Times New Roman"/>
              </a:rPr>
              <a:t>in cm &amp;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  <a:p>
            <a:pPr marL="12700" marR="84455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85416"/>
              <a:buFont typeface="Wingdings"/>
              <a:buChar char=""/>
              <a:tabLst>
                <a:tab pos="281940" algn="l"/>
              </a:tabLst>
            </a:pPr>
            <a:r>
              <a:rPr sz="2400" dirty="0">
                <a:latin typeface="Times New Roman"/>
                <a:cs typeface="Times New Roman"/>
              </a:rPr>
              <a:t>Available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various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sizes  viz. </a:t>
            </a:r>
            <a:r>
              <a:rPr sz="2400" spc="-5" dirty="0">
                <a:latin typeface="Times New Roman"/>
                <a:cs typeface="Times New Roman"/>
              </a:rPr>
              <a:t>30cm,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60cm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85416"/>
              <a:buFont typeface="Wingdings"/>
              <a:buChar char=""/>
              <a:tabLst>
                <a:tab pos="281940" algn="l"/>
              </a:tabLst>
            </a:pPr>
            <a:r>
              <a:rPr sz="2400" dirty="0">
                <a:latin typeface="Times New Roman"/>
                <a:cs typeface="Times New Roman"/>
              </a:rPr>
              <a:t>Folding depend 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endParaRPr sz="2400">
              <a:latin typeface="Times New Roman"/>
              <a:cs typeface="Times New Roman"/>
            </a:endParaRPr>
          </a:p>
          <a:p>
            <a:pPr marL="12700" marR="144780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SzPct val="85416"/>
              <a:buFont typeface="Wingdings"/>
              <a:buChar char=""/>
              <a:tabLst>
                <a:tab pos="281940" algn="l"/>
              </a:tabLst>
            </a:pPr>
            <a:r>
              <a:rPr sz="2400" dirty="0">
                <a:latin typeface="Times New Roman"/>
                <a:cs typeface="Times New Roman"/>
              </a:rPr>
              <a:t>Used </a:t>
            </a:r>
            <a:r>
              <a:rPr sz="2400" spc="-5" dirty="0">
                <a:latin typeface="Times New Roman"/>
                <a:cs typeface="Times New Roman"/>
              </a:rPr>
              <a:t>for measurement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diameter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stump </a:t>
            </a:r>
            <a:r>
              <a:rPr sz="2400" dirty="0">
                <a:latin typeface="Times New Roman"/>
                <a:cs typeface="Times New Roman"/>
              </a:rPr>
              <a:t>or end  section 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logs</a:t>
            </a:r>
            <a:endParaRPr sz="2400">
              <a:latin typeface="Times New Roman"/>
              <a:cs typeface="Times New Roman"/>
            </a:endParaRPr>
          </a:p>
          <a:p>
            <a:pPr marL="12700" marR="543560">
              <a:lnSpc>
                <a:spcPct val="100000"/>
              </a:lnSpc>
              <a:spcBef>
                <a:spcPts val="590"/>
              </a:spcBef>
              <a:buClr>
                <a:srgbClr val="3333CC"/>
              </a:buClr>
              <a:buSzPct val="85416"/>
              <a:buFont typeface="Wingdings"/>
              <a:buChar char=""/>
              <a:tabLst>
                <a:tab pos="281940" algn="l"/>
              </a:tabLst>
            </a:pPr>
            <a:r>
              <a:rPr sz="2400" dirty="0">
                <a:latin typeface="Times New Roman"/>
                <a:cs typeface="Times New Roman"/>
              </a:rPr>
              <a:t>Mainly used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stem/  stump </a:t>
            </a:r>
            <a:r>
              <a:rPr sz="2400" dirty="0">
                <a:latin typeface="Times New Roman"/>
                <a:cs typeface="Times New Roman"/>
              </a:rPr>
              <a:t>analysis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9475" y="2439932"/>
            <a:ext cx="2701925" cy="1223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41" y="1524000"/>
            <a:ext cx="74650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0000"/>
                </a:solidFill>
              </a:rPr>
              <a:t>Diameter and girth</a:t>
            </a:r>
            <a:r>
              <a:rPr sz="4000" spc="-11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measurements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148840"/>
            <a:ext cx="131445" cy="8991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350" spc="10" dirty="0">
                <a:latin typeface="Times New Roman"/>
                <a:cs typeface="Times New Roman"/>
              </a:rPr>
              <a:t>•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350" spc="10" dirty="0">
                <a:latin typeface="Times New Roman"/>
                <a:cs typeface="Times New Roman"/>
              </a:rPr>
              <a:t>•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360" y="2157730"/>
            <a:ext cx="7736205" cy="409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20720">
              <a:lnSpc>
                <a:spcPct val="121600"/>
              </a:lnSpc>
              <a:spcBef>
                <a:spcPts val="95"/>
              </a:spcBef>
            </a:pPr>
            <a:r>
              <a:rPr sz="2350" spc="5" dirty="0">
                <a:latin typeface="Times New Roman"/>
                <a:cs typeface="Times New Roman"/>
              </a:rPr>
              <a:t>to estimate </a:t>
            </a:r>
            <a:r>
              <a:rPr sz="2350" spc="10" dirty="0">
                <a:latin typeface="Times New Roman"/>
                <a:cs typeface="Times New Roman"/>
              </a:rPr>
              <a:t>stem </a:t>
            </a:r>
            <a:r>
              <a:rPr sz="2350" spc="5" dirty="0">
                <a:latin typeface="Times New Roman"/>
                <a:cs typeface="Times New Roman"/>
              </a:rPr>
              <a:t>cross-sectional area;  done at breast height</a:t>
            </a:r>
            <a:r>
              <a:rPr sz="2350" spc="3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because:</a:t>
            </a:r>
            <a:endParaRPr sz="2350">
              <a:latin typeface="Times New Roman"/>
              <a:cs typeface="Times New Roman"/>
            </a:endParaRPr>
          </a:p>
          <a:p>
            <a:pPr marL="805180" marR="5715" indent="-238760">
              <a:lnSpc>
                <a:spcPct val="101099"/>
              </a:lnSpc>
              <a:spcBef>
                <a:spcPts val="585"/>
              </a:spcBef>
              <a:buClr>
                <a:srgbClr val="CC3300"/>
              </a:buClr>
              <a:buFont typeface="Wingdings"/>
              <a:buChar char=""/>
              <a:tabLst>
                <a:tab pos="815340" algn="l"/>
                <a:tab pos="3615690" algn="l"/>
                <a:tab pos="5695950" algn="l"/>
              </a:tabLst>
            </a:pPr>
            <a:r>
              <a:rPr sz="2350" spc="10" dirty="0">
                <a:latin typeface="Times New Roman"/>
                <a:cs typeface="Times New Roman"/>
              </a:rPr>
              <a:t>can</a:t>
            </a:r>
            <a:r>
              <a:rPr sz="2350" spc="39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not</a:t>
            </a:r>
            <a:r>
              <a:rPr sz="2350" spc="39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be</a:t>
            </a:r>
            <a:r>
              <a:rPr sz="2350" spc="39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done</a:t>
            </a:r>
            <a:r>
              <a:rPr sz="2350" spc="39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at</a:t>
            </a:r>
            <a:r>
              <a:rPr sz="2350" spc="40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bases,</a:t>
            </a:r>
            <a:r>
              <a:rPr sz="2350" spc="409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which</a:t>
            </a:r>
            <a:r>
              <a:rPr sz="2350" spc="39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may	</a:t>
            </a:r>
            <a:r>
              <a:rPr sz="2350" spc="10" dirty="0">
                <a:latin typeface="Times New Roman"/>
                <a:cs typeface="Times New Roman"/>
              </a:rPr>
              <a:t>be covered with  </a:t>
            </a:r>
            <a:r>
              <a:rPr sz="2350" spc="5" dirty="0">
                <a:latin typeface="Times New Roman"/>
                <a:cs typeface="Times New Roman"/>
              </a:rPr>
              <a:t>grasses/shrubs/</a:t>
            </a:r>
            <a:r>
              <a:rPr sz="2350" spc="2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thorns	</a:t>
            </a:r>
            <a:r>
              <a:rPr sz="2350" spc="10" dirty="0">
                <a:latin typeface="Times New Roman"/>
                <a:cs typeface="Times New Roman"/>
              </a:rPr>
              <a:t>and have </a:t>
            </a:r>
            <a:r>
              <a:rPr sz="2350" spc="5" dirty="0">
                <a:latin typeface="Times New Roman"/>
                <a:cs typeface="Times New Roman"/>
              </a:rPr>
              <a:t>root </a:t>
            </a:r>
            <a:r>
              <a:rPr sz="2350" spc="10" dirty="0">
                <a:latin typeface="Times New Roman"/>
                <a:cs typeface="Times New Roman"/>
              </a:rPr>
              <a:t>swell</a:t>
            </a:r>
            <a:r>
              <a:rPr sz="2350" spc="5" dirty="0">
                <a:latin typeface="Times New Roman"/>
                <a:cs typeface="Times New Roman"/>
              </a:rPr>
              <a:t> etc.</a:t>
            </a:r>
            <a:endParaRPr sz="2350">
              <a:latin typeface="Times New Roman"/>
              <a:cs typeface="Times New Roman"/>
            </a:endParaRPr>
          </a:p>
          <a:p>
            <a:pPr marL="805180" marR="7620" indent="-238760">
              <a:lnSpc>
                <a:spcPct val="101099"/>
              </a:lnSpc>
              <a:spcBef>
                <a:spcPts val="590"/>
              </a:spcBef>
              <a:buClr>
                <a:srgbClr val="CC3300"/>
              </a:buClr>
              <a:buFont typeface="Wingdings"/>
              <a:buChar char=""/>
              <a:tabLst>
                <a:tab pos="815340" algn="l"/>
                <a:tab pos="1365885" algn="l"/>
                <a:tab pos="1884045" algn="l"/>
                <a:tab pos="2301240" algn="l"/>
                <a:tab pos="3021330" algn="l"/>
                <a:tab pos="3371850" algn="l"/>
                <a:tab pos="4359275" algn="l"/>
                <a:tab pos="5228590" algn="l"/>
                <a:tab pos="5730240" algn="l"/>
                <a:tab pos="6248400" algn="l"/>
                <a:tab pos="6750050" algn="l"/>
                <a:tab pos="7099934" algn="l"/>
              </a:tabLst>
            </a:pPr>
            <a:r>
              <a:rPr sz="2350" spc="5" dirty="0">
                <a:latin typeface="Times New Roman"/>
                <a:cs typeface="Times New Roman"/>
              </a:rPr>
              <a:t>c</a:t>
            </a:r>
            <a:r>
              <a:rPr sz="2350" spc="1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Times New Roman"/>
                <a:cs typeface="Times New Roman"/>
              </a:rPr>
              <a:t>not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Times New Roman"/>
                <a:cs typeface="Times New Roman"/>
              </a:rPr>
              <a:t>be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Times New Roman"/>
                <a:cs typeface="Times New Roman"/>
              </a:rPr>
              <a:t>done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5" dirty="0">
                <a:latin typeface="Times New Roman"/>
                <a:cs typeface="Times New Roman"/>
              </a:rPr>
              <a:t>at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-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tumps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5" dirty="0">
                <a:latin typeface="Times New Roman"/>
                <a:cs typeface="Times New Roman"/>
              </a:rPr>
              <a:t>whi</a:t>
            </a: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re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Times New Roman"/>
                <a:cs typeface="Times New Roman"/>
              </a:rPr>
              <a:t>n</a:t>
            </a:r>
            <a:r>
              <a:rPr sz="2350" dirty="0">
                <a:latin typeface="Times New Roman"/>
                <a:cs typeface="Times New Roman"/>
              </a:rPr>
              <a:t>o</a:t>
            </a:r>
            <a:r>
              <a:rPr sz="2350" spc="5" dirty="0">
                <a:latin typeface="Times New Roman"/>
                <a:cs typeface="Times New Roman"/>
              </a:rPr>
              <a:t>t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5" dirty="0">
                <a:latin typeface="Times New Roman"/>
                <a:cs typeface="Times New Roman"/>
              </a:rPr>
              <a:t>cut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5" dirty="0">
                <a:latin typeface="Times New Roman"/>
                <a:cs typeface="Times New Roman"/>
              </a:rPr>
              <a:t>at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-5" dirty="0">
                <a:latin typeface="Times New Roman"/>
                <a:cs typeface="Times New Roman"/>
              </a:rPr>
              <a:t>s</a:t>
            </a:r>
            <a:r>
              <a:rPr sz="2350" spc="15" dirty="0">
                <a:latin typeface="Times New Roman"/>
                <a:cs typeface="Times New Roman"/>
              </a:rPr>
              <a:t>a</a:t>
            </a:r>
            <a:r>
              <a:rPr sz="2350" spc="10" dirty="0">
                <a:latin typeface="Times New Roman"/>
                <a:cs typeface="Times New Roman"/>
              </a:rPr>
              <a:t>me  </a:t>
            </a:r>
            <a:r>
              <a:rPr sz="2350" spc="5" dirty="0">
                <a:latin typeface="Times New Roman"/>
                <a:cs typeface="Times New Roman"/>
              </a:rPr>
              <a:t>heights</a:t>
            </a:r>
            <a:endParaRPr sz="2350">
              <a:latin typeface="Times New Roman"/>
              <a:cs typeface="Times New Roman"/>
            </a:endParaRPr>
          </a:p>
          <a:p>
            <a:pPr marL="805180" marR="5080" indent="-238760">
              <a:lnSpc>
                <a:spcPct val="101099"/>
              </a:lnSpc>
              <a:spcBef>
                <a:spcPts val="590"/>
              </a:spcBef>
              <a:buClr>
                <a:srgbClr val="CC3300"/>
              </a:buClr>
              <a:buFont typeface="Wingdings"/>
              <a:buChar char=""/>
              <a:tabLst>
                <a:tab pos="815340" algn="l"/>
              </a:tabLst>
            </a:pPr>
            <a:r>
              <a:rPr sz="2350" spc="5" dirty="0">
                <a:latin typeface="Times New Roman"/>
                <a:cs typeface="Times New Roman"/>
              </a:rPr>
              <a:t>it is </a:t>
            </a:r>
            <a:r>
              <a:rPr sz="2350" spc="10" dirty="0">
                <a:latin typeface="Times New Roman"/>
                <a:cs typeface="Times New Roman"/>
              </a:rPr>
              <a:t>a convenient </a:t>
            </a:r>
            <a:r>
              <a:rPr sz="2350" spc="5" dirty="0">
                <a:latin typeface="Times New Roman"/>
                <a:cs typeface="Times New Roman"/>
              </a:rPr>
              <a:t>height conventionally being used, </a:t>
            </a:r>
            <a:r>
              <a:rPr sz="2350" spc="10" dirty="0">
                <a:latin typeface="Times New Roman"/>
                <a:cs typeface="Times New Roman"/>
              </a:rPr>
              <a:t>and  </a:t>
            </a:r>
            <a:r>
              <a:rPr sz="2350" spc="5" dirty="0">
                <a:latin typeface="Times New Roman"/>
                <a:cs typeface="Times New Roman"/>
              </a:rPr>
              <a:t>extensive database</a:t>
            </a:r>
            <a:r>
              <a:rPr sz="2350" spc="10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exist</a:t>
            </a:r>
            <a:endParaRPr sz="2350">
              <a:latin typeface="Times New Roman"/>
              <a:cs typeface="Times New Roman"/>
            </a:endParaRPr>
          </a:p>
          <a:p>
            <a:pPr marL="805180" marR="5080" indent="-238760">
              <a:lnSpc>
                <a:spcPct val="101099"/>
              </a:lnSpc>
              <a:spcBef>
                <a:spcPts val="580"/>
              </a:spcBef>
              <a:buClr>
                <a:srgbClr val="CC3300"/>
              </a:buClr>
              <a:buFont typeface="Wingdings"/>
              <a:buChar char=""/>
              <a:tabLst>
                <a:tab pos="815340" algn="l"/>
                <a:tab pos="1131570" algn="l"/>
                <a:tab pos="1482090" algn="l"/>
                <a:tab pos="1765300" algn="l"/>
                <a:tab pos="2887980" algn="l"/>
                <a:tab pos="3656329" algn="l"/>
                <a:tab pos="4057650" algn="l"/>
                <a:tab pos="5815965" algn="l"/>
                <a:tab pos="6702425" algn="l"/>
                <a:tab pos="7488555" algn="l"/>
              </a:tabLst>
            </a:pPr>
            <a:r>
              <a:rPr sz="2350" spc="5" dirty="0">
                <a:latin typeface="Times New Roman"/>
                <a:cs typeface="Times New Roman"/>
              </a:rPr>
              <a:t>it	is	</a:t>
            </a:r>
            <a:r>
              <a:rPr sz="2350" spc="10" dirty="0">
                <a:latin typeface="Times New Roman"/>
                <a:cs typeface="Times New Roman"/>
              </a:rPr>
              <a:t>a	uniform	</a:t>
            </a:r>
            <a:r>
              <a:rPr sz="2350" dirty="0">
                <a:latin typeface="Times New Roman"/>
                <a:cs typeface="Times New Roman"/>
              </a:rPr>
              <a:t>p</a:t>
            </a:r>
            <a:r>
              <a:rPr sz="2350" spc="5" dirty="0">
                <a:latin typeface="Times New Roman"/>
                <a:cs typeface="Times New Roman"/>
              </a:rPr>
              <a:t>oint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Times New Roman"/>
                <a:cs typeface="Times New Roman"/>
              </a:rPr>
              <a:t>of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15" dirty="0">
                <a:latin typeface="Times New Roman"/>
                <a:cs typeface="Times New Roman"/>
              </a:rPr>
              <a:t>m</a:t>
            </a:r>
            <a:r>
              <a:rPr sz="2350" spc="5" dirty="0">
                <a:latin typeface="Times New Roman"/>
                <a:cs typeface="Times New Roman"/>
              </a:rPr>
              <a:t>e</a:t>
            </a:r>
            <a:r>
              <a:rPr sz="2350" spc="15" dirty="0">
                <a:latin typeface="Times New Roman"/>
                <a:cs typeface="Times New Roman"/>
              </a:rPr>
              <a:t>a</a:t>
            </a:r>
            <a:r>
              <a:rPr sz="2350" spc="-5" dirty="0">
                <a:latin typeface="Times New Roman"/>
                <a:cs typeface="Times New Roman"/>
              </a:rPr>
              <a:t>s</a:t>
            </a:r>
            <a:r>
              <a:rPr sz="2350" spc="10" dirty="0">
                <a:latin typeface="Times New Roman"/>
                <a:cs typeface="Times New Roman"/>
              </a:rPr>
              <a:t>ur</a:t>
            </a:r>
            <a:r>
              <a:rPr sz="2350" spc="15" dirty="0">
                <a:latin typeface="Times New Roman"/>
                <a:cs typeface="Times New Roman"/>
              </a:rPr>
              <a:t>em</a:t>
            </a:r>
            <a:r>
              <a:rPr sz="2350" spc="5" dirty="0">
                <a:latin typeface="Times New Roman"/>
                <a:cs typeface="Times New Roman"/>
              </a:rPr>
              <a:t>ent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5" dirty="0">
                <a:latin typeface="Times New Roman"/>
                <a:cs typeface="Times New Roman"/>
              </a:rPr>
              <a:t>whi</a:t>
            </a:r>
            <a:r>
              <a:rPr sz="2350" spc="15" dirty="0">
                <a:latin typeface="Times New Roman"/>
                <a:cs typeface="Times New Roman"/>
              </a:rPr>
              <a:t>c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Times New Roman"/>
                <a:cs typeface="Times New Roman"/>
              </a:rPr>
              <a:t>h</a:t>
            </a:r>
            <a:r>
              <a:rPr sz="2350" spc="5" dirty="0">
                <a:latin typeface="Times New Roman"/>
                <a:cs typeface="Times New Roman"/>
              </a:rPr>
              <a:t>elps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5" dirty="0">
                <a:latin typeface="Times New Roman"/>
                <a:cs typeface="Times New Roman"/>
              </a:rPr>
              <a:t>in  standardizing </a:t>
            </a:r>
            <a:r>
              <a:rPr sz="2350" spc="10" dirty="0">
                <a:latin typeface="Times New Roman"/>
                <a:cs typeface="Times New Roman"/>
              </a:rPr>
              <a:t>diameter/girth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measurement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1545590"/>
            <a:ext cx="3874770" cy="36957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b="1" spc="-5" dirty="0">
                <a:latin typeface="Times New Roman"/>
                <a:cs typeface="Times New Roman"/>
              </a:rPr>
              <a:t>Rules </a:t>
            </a:r>
            <a:r>
              <a:rPr sz="2800" b="1" dirty="0">
                <a:latin typeface="Times New Roman"/>
                <a:cs typeface="Times New Roman"/>
              </a:rPr>
              <a:t>for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measurement</a:t>
            </a:r>
            <a:endParaRPr sz="2800">
              <a:latin typeface="Times New Roman"/>
              <a:cs typeface="Times New Roman"/>
            </a:endParaRPr>
          </a:p>
          <a:p>
            <a:pPr marL="299720" marR="67310" indent="-172720">
              <a:lnSpc>
                <a:spcPct val="100000"/>
              </a:lnSpc>
              <a:spcBef>
                <a:spcPts val="600"/>
              </a:spcBef>
              <a:buChar char="–"/>
              <a:tabLst>
                <a:tab pos="375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Dia measured </a:t>
            </a:r>
            <a:r>
              <a:rPr sz="2400" dirty="0">
                <a:latin typeface="Times New Roman"/>
                <a:cs typeface="Times New Roman"/>
              </a:rPr>
              <a:t>along the line  passing through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pith</a:t>
            </a:r>
            <a:endParaRPr sz="2400">
              <a:latin typeface="Times New Roman"/>
              <a:cs typeface="Times New Roman"/>
            </a:endParaRPr>
          </a:p>
          <a:p>
            <a:pPr marL="299720" marR="84455" indent="-172720">
              <a:lnSpc>
                <a:spcPct val="100000"/>
              </a:lnSpc>
              <a:spcBef>
                <a:spcPts val="600"/>
              </a:spcBef>
            </a:pPr>
            <a:r>
              <a:rPr sz="3600" spc="60" baseline="3472" dirty="0">
                <a:latin typeface="Times New Roman"/>
                <a:cs typeface="Times New Roman"/>
              </a:rPr>
              <a:t>–</a:t>
            </a:r>
            <a:r>
              <a:rPr sz="2400" spc="40" dirty="0">
                <a:latin typeface="Times New Roman"/>
                <a:cs typeface="Times New Roman"/>
              </a:rPr>
              <a:t>Two </a:t>
            </a:r>
            <a:r>
              <a:rPr sz="2400" spc="-5" dirty="0">
                <a:latin typeface="Times New Roman"/>
                <a:cs typeface="Times New Roman"/>
              </a:rPr>
              <a:t>diameters, </a:t>
            </a:r>
            <a:r>
              <a:rPr sz="2400" dirty="0">
                <a:latin typeface="Times New Roman"/>
                <a:cs typeface="Times New Roman"/>
              </a:rPr>
              <a:t>one each  along </a:t>
            </a:r>
            <a:r>
              <a:rPr sz="2400" spc="-5" dirty="0">
                <a:latin typeface="Times New Roman"/>
                <a:cs typeface="Times New Roman"/>
              </a:rPr>
              <a:t>major </a:t>
            </a:r>
            <a:r>
              <a:rPr sz="2400" dirty="0">
                <a:latin typeface="Times New Roman"/>
                <a:cs typeface="Times New Roman"/>
              </a:rPr>
              <a:t>axis &amp; one </a:t>
            </a:r>
            <a:r>
              <a:rPr sz="2400" dirty="0">
                <a:latin typeface="Symbol"/>
                <a:cs typeface="Symbol"/>
              </a:rPr>
              <a:t></a:t>
            </a:r>
            <a:r>
              <a:rPr sz="2400" dirty="0">
                <a:latin typeface="Times New Roman"/>
                <a:cs typeface="Times New Roman"/>
              </a:rPr>
              <a:t> to  it are </a:t>
            </a:r>
            <a:r>
              <a:rPr sz="2400" spc="-5" dirty="0">
                <a:latin typeface="Times New Roman"/>
                <a:cs typeface="Times New Roman"/>
              </a:rPr>
              <a:t>measured </a:t>
            </a:r>
            <a:r>
              <a:rPr sz="2400" dirty="0">
                <a:latin typeface="Times New Roman"/>
                <a:cs typeface="Times New Roman"/>
              </a:rPr>
              <a:t>in case of  eccentric </a:t>
            </a:r>
            <a:r>
              <a:rPr sz="2400" spc="-5" dirty="0">
                <a:latin typeface="Times New Roman"/>
                <a:cs typeface="Times New Roman"/>
              </a:rPr>
              <a:t>stump/log</a:t>
            </a:r>
            <a:endParaRPr sz="2400">
              <a:latin typeface="Times New Roman"/>
              <a:cs typeface="Times New Roman"/>
            </a:endParaRPr>
          </a:p>
          <a:p>
            <a:pPr marL="299720" marR="5080" indent="-172720">
              <a:lnSpc>
                <a:spcPct val="100000"/>
              </a:lnSpc>
              <a:spcBef>
                <a:spcPts val="600"/>
              </a:spcBef>
              <a:buChar char="–"/>
              <a:tabLst>
                <a:tab pos="375920" algn="l"/>
              </a:tabLst>
            </a:pPr>
            <a:r>
              <a:rPr sz="2400" dirty="0">
                <a:latin typeface="Times New Roman"/>
                <a:cs typeface="Times New Roman"/>
              </a:rPr>
              <a:t>Reading to be taken </a:t>
            </a:r>
            <a:r>
              <a:rPr sz="2400" spc="-5" dirty="0">
                <a:latin typeface="Times New Roman"/>
                <a:cs typeface="Times New Roman"/>
              </a:rPr>
              <a:t>just  </a:t>
            </a:r>
            <a:r>
              <a:rPr sz="2400" dirty="0">
                <a:latin typeface="Times New Roman"/>
                <a:cs typeface="Times New Roman"/>
              </a:rPr>
              <a:t>above the </a:t>
            </a:r>
            <a:r>
              <a:rPr sz="2400" spc="-5" dirty="0">
                <a:latin typeface="Times New Roman"/>
                <a:cs typeface="Times New Roman"/>
              </a:rPr>
              <a:t>mark </a:t>
            </a:r>
            <a:r>
              <a:rPr sz="2400" dirty="0">
                <a:latin typeface="Times New Roman"/>
                <a:cs typeface="Times New Roman"/>
              </a:rPr>
              <a:t>i.e.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vertically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6920" y="642620"/>
            <a:ext cx="2703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Wooden</a:t>
            </a:r>
            <a:r>
              <a:rPr sz="3600" spc="-9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scale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752600"/>
            <a:ext cx="4344670" cy="259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2895600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506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1800" y="1828800"/>
            <a:ext cx="0" cy="213360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0"/>
                </a:moveTo>
                <a:lnTo>
                  <a:pt x="0" y="2133600"/>
                </a:lnTo>
              </a:path>
            </a:pathLst>
          </a:custGeom>
          <a:ln w="506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0" y="1752600"/>
            <a:ext cx="3048000" cy="246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0869" y="1540510"/>
            <a:ext cx="132715" cy="90678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9" y="278765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69" y="44792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869" y="52870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769" y="1558290"/>
            <a:ext cx="4066540" cy="45046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Generally </a:t>
            </a:r>
            <a:r>
              <a:rPr sz="2400" spc="-5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wood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  <a:p>
            <a:pPr marL="12700" marR="16891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Used for measuring diameter </a:t>
            </a:r>
            <a:r>
              <a:rPr sz="2400" dirty="0">
                <a:latin typeface="Times New Roman"/>
                <a:cs typeface="Times New Roman"/>
              </a:rPr>
              <a:t>of  standing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A graduated rule &amp; 2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arms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One </a:t>
            </a:r>
            <a:r>
              <a:rPr sz="2400" spc="5" dirty="0">
                <a:latin typeface="Times New Roman"/>
                <a:cs typeface="Times New Roman"/>
              </a:rPr>
              <a:t>arm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fixed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right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angle  to the rule; other arm is </a:t>
            </a:r>
            <a:r>
              <a:rPr sz="2400" spc="-5" dirty="0">
                <a:latin typeface="Times New Roman"/>
                <a:cs typeface="Times New Roman"/>
              </a:rPr>
              <a:t>movable  </a:t>
            </a:r>
            <a:r>
              <a:rPr sz="2400" dirty="0">
                <a:latin typeface="Times New Roman"/>
                <a:cs typeface="Times New Roman"/>
              </a:rPr>
              <a:t>along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</a:t>
            </a:r>
            <a:endParaRPr sz="2400">
              <a:latin typeface="Times New Roman"/>
              <a:cs typeface="Times New Roman"/>
            </a:endParaRPr>
          </a:p>
          <a:p>
            <a:pPr marL="12700" marR="20701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Times New Roman"/>
                <a:cs typeface="Times New Roman"/>
              </a:rPr>
              <a:t>Normally </a:t>
            </a:r>
            <a:r>
              <a:rPr sz="2400" spc="5" dirty="0">
                <a:latin typeface="Times New Roman"/>
                <a:cs typeface="Times New Roman"/>
              </a:rPr>
              <a:t>arm </a:t>
            </a:r>
            <a:r>
              <a:rPr sz="2400" dirty="0">
                <a:latin typeface="Times New Roman"/>
                <a:cs typeface="Times New Roman"/>
              </a:rPr>
              <a:t>length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half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length 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</a:t>
            </a:r>
            <a:endParaRPr sz="2400">
              <a:latin typeface="Times New Roman"/>
              <a:cs typeface="Times New Roman"/>
            </a:endParaRPr>
          </a:p>
          <a:p>
            <a:pPr marL="12700" marR="13843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Calipers </a:t>
            </a:r>
            <a:r>
              <a:rPr sz="2400" spc="-5" dirty="0">
                <a:latin typeface="Times New Roman"/>
                <a:cs typeface="Times New Roman"/>
              </a:rPr>
              <a:t>up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120cm length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are  </a:t>
            </a:r>
            <a:r>
              <a:rPr sz="2400" dirty="0">
                <a:latin typeface="Times New Roman"/>
                <a:cs typeface="Times New Roman"/>
              </a:rPr>
              <a:t>used 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practice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840" y="1300480"/>
            <a:ext cx="1407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lip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rs</a:t>
            </a:r>
            <a:endParaRPr sz="2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51635" y="543559"/>
            <a:ext cx="6120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FF0000"/>
                </a:solidFill>
              </a:rPr>
              <a:t>Instruments used </a:t>
            </a:r>
            <a:r>
              <a:rPr sz="3200" dirty="0">
                <a:solidFill>
                  <a:srgbClr val="FF0000"/>
                </a:solidFill>
              </a:rPr>
              <a:t>in</a:t>
            </a:r>
            <a:r>
              <a:rPr sz="3200" spc="-40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measurements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0040" y="645159"/>
            <a:ext cx="97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5" dirty="0">
                <a:latin typeface="Times New Roman"/>
                <a:cs typeface="Times New Roman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ontd…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647950"/>
            <a:ext cx="7850505" cy="16192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5080" indent="-285750">
              <a:lnSpc>
                <a:spcPts val="3020"/>
              </a:lnSpc>
              <a:spcBef>
                <a:spcPts val="80"/>
              </a:spcBef>
              <a:buFont typeface="Times New Roman"/>
              <a:buChar char="•"/>
              <a:tabLst>
                <a:tab pos="297815" algn="l"/>
                <a:tab pos="298450" algn="l"/>
                <a:tab pos="1824355" algn="l"/>
                <a:tab pos="2621915" algn="l"/>
                <a:tab pos="3181985" algn="l"/>
                <a:tab pos="4252595" algn="l"/>
                <a:tab pos="5253990" algn="l"/>
                <a:tab pos="5694680" algn="l"/>
                <a:tab pos="6970395" algn="l"/>
                <a:tab pos="7633334" algn="l"/>
              </a:tabLst>
            </a:pPr>
            <a:r>
              <a:rPr sz="2400" spc="-5" dirty="0">
                <a:latin typeface="Times New Roman"/>
                <a:cs typeface="Times New Roman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nding	upon	the	d</a:t>
            </a:r>
            <a:r>
              <a:rPr sz="2400" spc="5" dirty="0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ir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	d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gr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e	of	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y	rule	is  divided into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units</a:t>
            </a:r>
            <a:endParaRPr sz="2400">
              <a:latin typeface="Times New Roman"/>
              <a:cs typeface="Times New Roman"/>
            </a:endParaRPr>
          </a:p>
          <a:p>
            <a:pPr marL="298450" marR="6985" indent="-285750">
              <a:lnSpc>
                <a:spcPct val="105200"/>
              </a:lnSpc>
              <a:spcBef>
                <a:spcPts val="47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routine forest </a:t>
            </a:r>
            <a:r>
              <a:rPr sz="2400" spc="-5" dirty="0">
                <a:latin typeface="Times New Roman"/>
                <a:cs typeface="Times New Roman"/>
              </a:rPr>
              <a:t>works </a:t>
            </a:r>
            <a:r>
              <a:rPr sz="2400" dirty="0">
                <a:latin typeface="Times New Roman"/>
                <a:cs typeface="Times New Roman"/>
              </a:rPr>
              <a:t>callipers </a:t>
            </a:r>
            <a:r>
              <a:rPr sz="2400" spc="-5" dirty="0">
                <a:latin typeface="Times New Roman"/>
                <a:cs typeface="Times New Roman"/>
              </a:rPr>
              <a:t>marked </a:t>
            </a:r>
            <a:r>
              <a:rPr sz="2400" dirty="0">
                <a:latin typeface="Times New Roman"/>
                <a:cs typeface="Times New Roman"/>
              </a:rPr>
              <a:t>in cm and </a:t>
            </a:r>
            <a:r>
              <a:rPr sz="2400" spc="-5" dirty="0">
                <a:latin typeface="Times New Roman"/>
                <a:cs typeface="Times New Roman"/>
              </a:rPr>
              <a:t>showing  Diameter </a:t>
            </a:r>
            <a:r>
              <a:rPr sz="2400" dirty="0">
                <a:latin typeface="Times New Roman"/>
                <a:cs typeface="Times New Roman"/>
              </a:rPr>
              <a:t>classes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painted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</a:rPr>
              <a:t>in different colours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1986280"/>
            <a:ext cx="1407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0000"/>
                </a:solidFill>
              </a:rPr>
              <a:t>C</a:t>
            </a:r>
            <a:r>
              <a:rPr spc="10" dirty="0">
                <a:solidFill>
                  <a:srgbClr val="FF0000"/>
                </a:solidFill>
              </a:rPr>
              <a:t>a</a:t>
            </a:r>
            <a:r>
              <a:rPr dirty="0">
                <a:solidFill>
                  <a:srgbClr val="FF0000"/>
                </a:solidFill>
              </a:rPr>
              <a:t>llip</a:t>
            </a:r>
            <a:r>
              <a:rPr spc="-15" dirty="0">
                <a:solidFill>
                  <a:srgbClr val="FF0000"/>
                </a:solidFill>
              </a:rPr>
              <a:t>e</a:t>
            </a:r>
            <a:r>
              <a:rPr spc="-5" dirty="0">
                <a:solidFill>
                  <a:srgbClr val="FF0000"/>
                </a:solidFill>
              </a:rPr>
              <a:t>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1750" y="3124200"/>
            <a:ext cx="671830" cy="459740"/>
          </a:xfrm>
          <a:custGeom>
            <a:avLst/>
            <a:gdLst/>
            <a:ahLst/>
            <a:cxnLst/>
            <a:rect l="l" t="t" r="r" b="b"/>
            <a:pathLst>
              <a:path w="671829" h="459739">
                <a:moveTo>
                  <a:pt x="671829" y="0"/>
                </a:moveTo>
                <a:lnTo>
                  <a:pt x="0" y="0"/>
                </a:lnTo>
                <a:lnTo>
                  <a:pt x="0" y="459739"/>
                </a:lnTo>
                <a:lnTo>
                  <a:pt x="671829" y="459739"/>
                </a:lnTo>
                <a:lnTo>
                  <a:pt x="6718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11750" y="3124200"/>
            <a:ext cx="671830" cy="459740"/>
          </a:xfrm>
          <a:custGeom>
            <a:avLst/>
            <a:gdLst/>
            <a:ahLst/>
            <a:cxnLst/>
            <a:rect l="l" t="t" r="r" b="b"/>
            <a:pathLst>
              <a:path w="671829" h="459739">
                <a:moveTo>
                  <a:pt x="335279" y="459739"/>
                </a:moveTo>
                <a:lnTo>
                  <a:pt x="0" y="459739"/>
                </a:lnTo>
                <a:lnTo>
                  <a:pt x="0" y="0"/>
                </a:lnTo>
                <a:lnTo>
                  <a:pt x="671829" y="0"/>
                </a:lnTo>
                <a:lnTo>
                  <a:pt x="671829" y="459739"/>
                </a:lnTo>
                <a:lnTo>
                  <a:pt x="335279" y="459739"/>
                </a:lnTo>
                <a:close/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3150" y="4343400"/>
            <a:ext cx="1078230" cy="459740"/>
          </a:xfrm>
          <a:custGeom>
            <a:avLst/>
            <a:gdLst/>
            <a:ahLst/>
            <a:cxnLst/>
            <a:rect l="l" t="t" r="r" b="b"/>
            <a:pathLst>
              <a:path w="1078229" h="459739">
                <a:moveTo>
                  <a:pt x="1078229" y="0"/>
                </a:moveTo>
                <a:lnTo>
                  <a:pt x="0" y="0"/>
                </a:lnTo>
                <a:lnTo>
                  <a:pt x="0" y="459739"/>
                </a:lnTo>
                <a:lnTo>
                  <a:pt x="1078229" y="459739"/>
                </a:lnTo>
                <a:lnTo>
                  <a:pt x="107822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3150" y="4343400"/>
            <a:ext cx="1078230" cy="459740"/>
          </a:xfrm>
          <a:custGeom>
            <a:avLst/>
            <a:gdLst/>
            <a:ahLst/>
            <a:cxnLst/>
            <a:rect l="l" t="t" r="r" b="b"/>
            <a:pathLst>
              <a:path w="1078229" h="459739">
                <a:moveTo>
                  <a:pt x="538479" y="459739"/>
                </a:moveTo>
                <a:lnTo>
                  <a:pt x="0" y="459739"/>
                </a:lnTo>
                <a:lnTo>
                  <a:pt x="0" y="0"/>
                </a:lnTo>
                <a:lnTo>
                  <a:pt x="1078229" y="0"/>
                </a:lnTo>
                <a:lnTo>
                  <a:pt x="1078229" y="459739"/>
                </a:lnTo>
                <a:lnTo>
                  <a:pt x="538479" y="459739"/>
                </a:lnTo>
                <a:close/>
              </a:path>
            </a:pathLst>
          </a:custGeom>
          <a:ln w="93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1905000"/>
            <a:ext cx="892810" cy="459740"/>
          </a:xfrm>
          <a:custGeom>
            <a:avLst/>
            <a:gdLst/>
            <a:ahLst/>
            <a:cxnLst/>
            <a:rect l="l" t="t" r="r" b="b"/>
            <a:pathLst>
              <a:path w="892810" h="459739">
                <a:moveTo>
                  <a:pt x="892810" y="0"/>
                </a:moveTo>
                <a:lnTo>
                  <a:pt x="0" y="0"/>
                </a:lnTo>
                <a:lnTo>
                  <a:pt x="0" y="459739"/>
                </a:lnTo>
                <a:lnTo>
                  <a:pt x="892810" y="459739"/>
                </a:lnTo>
                <a:lnTo>
                  <a:pt x="892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4279" y="5562600"/>
            <a:ext cx="739140" cy="459740"/>
          </a:xfrm>
          <a:custGeom>
            <a:avLst/>
            <a:gdLst/>
            <a:ahLst/>
            <a:cxnLst/>
            <a:rect l="l" t="t" r="r" b="b"/>
            <a:pathLst>
              <a:path w="739139" h="459739">
                <a:moveTo>
                  <a:pt x="739140" y="0"/>
                </a:moveTo>
                <a:lnTo>
                  <a:pt x="0" y="0"/>
                </a:lnTo>
                <a:lnTo>
                  <a:pt x="0" y="459740"/>
                </a:lnTo>
                <a:lnTo>
                  <a:pt x="739140" y="459740"/>
                </a:lnTo>
                <a:lnTo>
                  <a:pt x="739140" y="0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3009" y="4953000"/>
            <a:ext cx="756920" cy="459740"/>
          </a:xfrm>
          <a:custGeom>
            <a:avLst/>
            <a:gdLst/>
            <a:ahLst/>
            <a:cxnLst/>
            <a:rect l="l" t="t" r="r" b="b"/>
            <a:pathLst>
              <a:path w="756920" h="459739">
                <a:moveTo>
                  <a:pt x="756919" y="0"/>
                </a:moveTo>
                <a:lnTo>
                  <a:pt x="0" y="0"/>
                </a:lnTo>
                <a:lnTo>
                  <a:pt x="0" y="459740"/>
                </a:lnTo>
                <a:lnTo>
                  <a:pt x="756919" y="459740"/>
                </a:lnTo>
                <a:lnTo>
                  <a:pt x="756919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3733800"/>
            <a:ext cx="892810" cy="459740"/>
          </a:xfrm>
          <a:custGeom>
            <a:avLst/>
            <a:gdLst/>
            <a:ahLst/>
            <a:cxnLst/>
            <a:rect l="l" t="t" r="r" b="b"/>
            <a:pathLst>
              <a:path w="892810" h="459739">
                <a:moveTo>
                  <a:pt x="892810" y="0"/>
                </a:moveTo>
                <a:lnTo>
                  <a:pt x="0" y="0"/>
                </a:lnTo>
                <a:lnTo>
                  <a:pt x="0" y="459739"/>
                </a:lnTo>
                <a:lnTo>
                  <a:pt x="892810" y="459739"/>
                </a:lnTo>
                <a:lnTo>
                  <a:pt x="892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71803" y="1205003"/>
          <a:ext cx="41910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/>
                <a:gridCol w="2095500"/>
              </a:tblGrid>
              <a:tr h="609600">
                <a:tc>
                  <a:txBody>
                    <a:bodyPr/>
                    <a:lstStyle/>
                    <a:p>
                      <a:pPr marR="41465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4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24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Colour</a:t>
                      </a:r>
                      <a:endParaRPr sz="24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440055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0-10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18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44069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10-20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White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44069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20-30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44069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30-40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18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44069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40-50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Yellow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44069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50-60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Blue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44069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60-70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Pink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34440"/>
            <a:ext cx="132715" cy="12954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852420"/>
            <a:ext cx="132715" cy="87121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41033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48742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56451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0" y="1254759"/>
            <a:ext cx="7087234" cy="481798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mtClean="0">
                <a:latin typeface="Times New Roman"/>
                <a:cs typeface="Times New Roman"/>
              </a:rPr>
              <a:t>Tilt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movable </a:t>
            </a:r>
            <a:r>
              <a:rPr sz="2400" dirty="0">
                <a:latin typeface="Times New Roman"/>
                <a:cs typeface="Times New Roman"/>
              </a:rPr>
              <a:t>arm inwards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free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move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740"/>
              </a:lnSpc>
              <a:spcBef>
                <a:spcPts val="655"/>
              </a:spcBef>
            </a:pPr>
            <a:r>
              <a:rPr sz="2400" dirty="0">
                <a:latin typeface="Times New Roman"/>
                <a:cs typeface="Times New Roman"/>
              </a:rPr>
              <a:t>Make a </a:t>
            </a:r>
            <a:r>
              <a:rPr sz="2400" spc="-5" dirty="0">
                <a:latin typeface="Times New Roman"/>
                <a:cs typeface="Times New Roman"/>
              </a:rPr>
              <a:t>wide </a:t>
            </a:r>
            <a:r>
              <a:rPr sz="2400" dirty="0">
                <a:latin typeface="Times New Roman"/>
                <a:cs typeface="Times New Roman"/>
              </a:rPr>
              <a:t>gap between the </a:t>
            </a:r>
            <a:r>
              <a:rPr sz="2400" spc="-5" dirty="0">
                <a:latin typeface="Times New Roman"/>
                <a:cs typeface="Times New Roman"/>
              </a:rPr>
              <a:t>arms </a:t>
            </a:r>
            <a:r>
              <a:rPr sz="2400" dirty="0">
                <a:latin typeface="Times New Roman"/>
                <a:cs typeface="Times New Roman"/>
              </a:rPr>
              <a:t>so that it fit into the  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Graduated rule </a:t>
            </a:r>
            <a:r>
              <a:rPr sz="2400" spc="-5" dirty="0">
                <a:latin typeface="Times New Roman"/>
                <a:cs typeface="Times New Roman"/>
              </a:rPr>
              <a:t>made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touch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tree</a:t>
            </a:r>
            <a:endParaRPr sz="2400">
              <a:latin typeface="Times New Roman"/>
              <a:cs typeface="Times New Roman"/>
            </a:endParaRPr>
          </a:p>
          <a:p>
            <a:pPr marL="12700" marR="6350">
              <a:lnSpc>
                <a:spcPts val="2730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Movable arm shifted inwards in the tilted position till the  tree touches both the </a:t>
            </a:r>
            <a:r>
              <a:rPr sz="2400" spc="-5" dirty="0">
                <a:latin typeface="Times New Roman"/>
                <a:cs typeface="Times New Roman"/>
              </a:rPr>
              <a:t>fixed </a:t>
            </a:r>
            <a:r>
              <a:rPr sz="2400" dirty="0">
                <a:latin typeface="Times New Roman"/>
                <a:cs typeface="Times New Roman"/>
              </a:rPr>
              <a:t>and the </a:t>
            </a:r>
            <a:r>
              <a:rPr sz="2400" spc="-5" dirty="0">
                <a:latin typeface="Times New Roman"/>
                <a:cs typeface="Times New Roman"/>
              </a:rPr>
              <a:t>movable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arms</a:t>
            </a:r>
            <a:endParaRPr sz="2400">
              <a:latin typeface="Times New Roman"/>
              <a:cs typeface="Times New Roman"/>
            </a:endParaRPr>
          </a:p>
          <a:p>
            <a:pPr marL="12700" marR="6985">
              <a:lnSpc>
                <a:spcPts val="2730"/>
              </a:lnSpc>
              <a:spcBef>
                <a:spcPts val="610"/>
              </a:spcBef>
            </a:pPr>
            <a:r>
              <a:rPr sz="2400" dirty="0">
                <a:latin typeface="Times New Roman"/>
                <a:cs typeface="Times New Roman"/>
              </a:rPr>
              <a:t>Movable arm is then slowly brought in </a:t>
            </a:r>
            <a:r>
              <a:rPr sz="2400" dirty="0">
                <a:latin typeface="Symbol"/>
                <a:cs typeface="Symbol"/>
              </a:rPr>
              <a:t></a:t>
            </a:r>
            <a:r>
              <a:rPr sz="2400" dirty="0">
                <a:latin typeface="Times New Roman"/>
                <a:cs typeface="Times New Roman"/>
              </a:rPr>
              <a:t> position to the  graduated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scale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740"/>
              </a:lnSpc>
              <a:spcBef>
                <a:spcPts val="590"/>
              </a:spcBef>
            </a:pPr>
            <a:r>
              <a:rPr sz="2400" dirty="0">
                <a:latin typeface="Times New Roman"/>
                <a:cs typeface="Times New Roman"/>
              </a:rPr>
              <a:t>Pressed so as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squeeze </a:t>
            </a:r>
            <a:r>
              <a:rPr sz="2400" spc="-5" dirty="0">
                <a:latin typeface="Times New Roman"/>
                <a:cs typeface="Times New Roman"/>
              </a:rPr>
              <a:t>out any </a:t>
            </a:r>
            <a:r>
              <a:rPr sz="2400" dirty="0">
                <a:latin typeface="Times New Roman"/>
                <a:cs typeface="Times New Roman"/>
              </a:rPr>
              <a:t>loose bark as well as  ensure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dirty="0">
                <a:latin typeface="Times New Roman"/>
                <a:cs typeface="Times New Roman"/>
              </a:rPr>
              <a:t>there is no </a:t>
            </a:r>
            <a:r>
              <a:rPr sz="2400" spc="-5" dirty="0">
                <a:latin typeface="Times New Roman"/>
                <a:cs typeface="Times New Roman"/>
              </a:rPr>
              <a:t>gap </a:t>
            </a:r>
            <a:r>
              <a:rPr sz="2400" dirty="0">
                <a:latin typeface="Times New Roman"/>
                <a:cs typeface="Times New Roman"/>
              </a:rPr>
              <a:t>between the </a:t>
            </a:r>
            <a:r>
              <a:rPr sz="2400" spc="-5" dirty="0">
                <a:latin typeface="Times New Roman"/>
                <a:cs typeface="Times New Roman"/>
              </a:rPr>
              <a:t>arms and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latin typeface="Times New Roman"/>
                <a:cs typeface="Times New Roman"/>
              </a:rPr>
              <a:t>Note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diameter </a:t>
            </a:r>
            <a:r>
              <a:rPr sz="2400" dirty="0">
                <a:latin typeface="Times New Roman"/>
                <a:cs typeface="Times New Roman"/>
              </a:rPr>
              <a:t>reading on the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3225" y="643890"/>
            <a:ext cx="2238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Method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Use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146" y="1981200"/>
            <a:ext cx="4686653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90600" y="1676400"/>
            <a:ext cx="1903730" cy="1447800"/>
          </a:xfrm>
          <a:custGeom>
            <a:avLst/>
            <a:gdLst/>
            <a:ahLst/>
            <a:cxnLst/>
            <a:rect l="l" t="t" r="r" b="b"/>
            <a:pathLst>
              <a:path w="1903730" h="1447800">
                <a:moveTo>
                  <a:pt x="952500" y="0"/>
                </a:moveTo>
                <a:lnTo>
                  <a:pt x="897128" y="1105"/>
                </a:lnTo>
                <a:lnTo>
                  <a:pt x="842733" y="4387"/>
                </a:lnTo>
                <a:lnTo>
                  <a:pt x="789385" y="9793"/>
                </a:lnTo>
                <a:lnTo>
                  <a:pt x="737153" y="17271"/>
                </a:lnTo>
                <a:lnTo>
                  <a:pt x="686109" y="26767"/>
                </a:lnTo>
                <a:lnTo>
                  <a:pt x="636322" y="38230"/>
                </a:lnTo>
                <a:lnTo>
                  <a:pt x="587863" y="51607"/>
                </a:lnTo>
                <a:lnTo>
                  <a:pt x="540803" y="66846"/>
                </a:lnTo>
                <a:lnTo>
                  <a:pt x="495210" y="83893"/>
                </a:lnTo>
                <a:lnTo>
                  <a:pt x="451157" y="102697"/>
                </a:lnTo>
                <a:lnTo>
                  <a:pt x="408713" y="123205"/>
                </a:lnTo>
                <a:lnTo>
                  <a:pt x="367947" y="145365"/>
                </a:lnTo>
                <a:lnTo>
                  <a:pt x="328932" y="169123"/>
                </a:lnTo>
                <a:lnTo>
                  <a:pt x="291737" y="194428"/>
                </a:lnTo>
                <a:lnTo>
                  <a:pt x="256431" y="221228"/>
                </a:lnTo>
                <a:lnTo>
                  <a:pt x="223087" y="249468"/>
                </a:lnTo>
                <a:lnTo>
                  <a:pt x="191773" y="279098"/>
                </a:lnTo>
                <a:lnTo>
                  <a:pt x="162560" y="310065"/>
                </a:lnTo>
                <a:lnTo>
                  <a:pt x="135519" y="342315"/>
                </a:lnTo>
                <a:lnTo>
                  <a:pt x="110719" y="375797"/>
                </a:lnTo>
                <a:lnTo>
                  <a:pt x="88231" y="410459"/>
                </a:lnTo>
                <a:lnTo>
                  <a:pt x="68126" y="446247"/>
                </a:lnTo>
                <a:lnTo>
                  <a:pt x="50474" y="483109"/>
                </a:lnTo>
                <a:lnTo>
                  <a:pt x="35344" y="520993"/>
                </a:lnTo>
                <a:lnTo>
                  <a:pt x="22807" y="559846"/>
                </a:lnTo>
                <a:lnTo>
                  <a:pt x="12934" y="599615"/>
                </a:lnTo>
                <a:lnTo>
                  <a:pt x="5795" y="640249"/>
                </a:lnTo>
                <a:lnTo>
                  <a:pt x="1460" y="681695"/>
                </a:lnTo>
                <a:lnTo>
                  <a:pt x="0" y="723900"/>
                </a:lnTo>
                <a:lnTo>
                  <a:pt x="1460" y="765982"/>
                </a:lnTo>
                <a:lnTo>
                  <a:pt x="5795" y="807322"/>
                </a:lnTo>
                <a:lnTo>
                  <a:pt x="12934" y="847867"/>
                </a:lnTo>
                <a:lnTo>
                  <a:pt x="22807" y="887563"/>
                </a:lnTo>
                <a:lnTo>
                  <a:pt x="35344" y="926356"/>
                </a:lnTo>
                <a:lnTo>
                  <a:pt x="50474" y="964194"/>
                </a:lnTo>
                <a:lnTo>
                  <a:pt x="68126" y="1001023"/>
                </a:lnTo>
                <a:lnTo>
                  <a:pt x="88231" y="1036789"/>
                </a:lnTo>
                <a:lnTo>
                  <a:pt x="110719" y="1071439"/>
                </a:lnTo>
                <a:lnTo>
                  <a:pt x="135519" y="1104920"/>
                </a:lnTo>
                <a:lnTo>
                  <a:pt x="162560" y="1137178"/>
                </a:lnTo>
                <a:lnTo>
                  <a:pt x="191773" y="1168159"/>
                </a:lnTo>
                <a:lnTo>
                  <a:pt x="223087" y="1197811"/>
                </a:lnTo>
                <a:lnTo>
                  <a:pt x="256431" y="1226079"/>
                </a:lnTo>
                <a:lnTo>
                  <a:pt x="291737" y="1252911"/>
                </a:lnTo>
                <a:lnTo>
                  <a:pt x="328932" y="1278253"/>
                </a:lnTo>
                <a:lnTo>
                  <a:pt x="367947" y="1302052"/>
                </a:lnTo>
                <a:lnTo>
                  <a:pt x="408713" y="1324254"/>
                </a:lnTo>
                <a:lnTo>
                  <a:pt x="451157" y="1344805"/>
                </a:lnTo>
                <a:lnTo>
                  <a:pt x="495210" y="1363653"/>
                </a:lnTo>
                <a:lnTo>
                  <a:pt x="540803" y="1380743"/>
                </a:lnTo>
                <a:lnTo>
                  <a:pt x="587863" y="1396023"/>
                </a:lnTo>
                <a:lnTo>
                  <a:pt x="636322" y="1409439"/>
                </a:lnTo>
                <a:lnTo>
                  <a:pt x="686109" y="1420938"/>
                </a:lnTo>
                <a:lnTo>
                  <a:pt x="737153" y="1430466"/>
                </a:lnTo>
                <a:lnTo>
                  <a:pt x="789385" y="1437969"/>
                </a:lnTo>
                <a:lnTo>
                  <a:pt x="842733" y="1443395"/>
                </a:lnTo>
                <a:lnTo>
                  <a:pt x="897128" y="1446689"/>
                </a:lnTo>
                <a:lnTo>
                  <a:pt x="952500" y="1447800"/>
                </a:lnTo>
                <a:lnTo>
                  <a:pt x="1007744" y="1446689"/>
                </a:lnTo>
                <a:lnTo>
                  <a:pt x="1062021" y="1443395"/>
                </a:lnTo>
                <a:lnTo>
                  <a:pt x="1115260" y="1437969"/>
                </a:lnTo>
                <a:lnTo>
                  <a:pt x="1167390" y="1430466"/>
                </a:lnTo>
                <a:lnTo>
                  <a:pt x="1218340" y="1420938"/>
                </a:lnTo>
                <a:lnTo>
                  <a:pt x="1268040" y="1409439"/>
                </a:lnTo>
                <a:lnTo>
                  <a:pt x="1316420" y="1396023"/>
                </a:lnTo>
                <a:lnTo>
                  <a:pt x="1363409" y="1380743"/>
                </a:lnTo>
                <a:lnTo>
                  <a:pt x="1408935" y="1363653"/>
                </a:lnTo>
                <a:lnTo>
                  <a:pt x="1452929" y="1344805"/>
                </a:lnTo>
                <a:lnTo>
                  <a:pt x="1495320" y="1324254"/>
                </a:lnTo>
                <a:lnTo>
                  <a:pt x="1536037" y="1302052"/>
                </a:lnTo>
                <a:lnTo>
                  <a:pt x="1575010" y="1278253"/>
                </a:lnTo>
                <a:lnTo>
                  <a:pt x="1612168" y="1252911"/>
                </a:lnTo>
                <a:lnTo>
                  <a:pt x="1647441" y="1226079"/>
                </a:lnTo>
                <a:lnTo>
                  <a:pt x="1680757" y="1197811"/>
                </a:lnTo>
                <a:lnTo>
                  <a:pt x="1712046" y="1168159"/>
                </a:lnTo>
                <a:lnTo>
                  <a:pt x="1741238" y="1137178"/>
                </a:lnTo>
                <a:lnTo>
                  <a:pt x="1768262" y="1104920"/>
                </a:lnTo>
                <a:lnTo>
                  <a:pt x="1793048" y="1071439"/>
                </a:lnTo>
                <a:lnTo>
                  <a:pt x="1815524" y="1036789"/>
                </a:lnTo>
                <a:lnTo>
                  <a:pt x="1835621" y="1001023"/>
                </a:lnTo>
                <a:lnTo>
                  <a:pt x="1853267" y="964194"/>
                </a:lnTo>
                <a:lnTo>
                  <a:pt x="1868392" y="926356"/>
                </a:lnTo>
                <a:lnTo>
                  <a:pt x="1880925" y="887563"/>
                </a:lnTo>
                <a:lnTo>
                  <a:pt x="1890796" y="847867"/>
                </a:lnTo>
                <a:lnTo>
                  <a:pt x="1897934" y="807322"/>
                </a:lnTo>
                <a:lnTo>
                  <a:pt x="1902269" y="765982"/>
                </a:lnTo>
                <a:lnTo>
                  <a:pt x="1903730" y="723900"/>
                </a:lnTo>
                <a:lnTo>
                  <a:pt x="1902269" y="681695"/>
                </a:lnTo>
                <a:lnTo>
                  <a:pt x="1897934" y="640249"/>
                </a:lnTo>
                <a:lnTo>
                  <a:pt x="1890796" y="599615"/>
                </a:lnTo>
                <a:lnTo>
                  <a:pt x="1880925" y="559846"/>
                </a:lnTo>
                <a:lnTo>
                  <a:pt x="1868392" y="520993"/>
                </a:lnTo>
                <a:lnTo>
                  <a:pt x="1853267" y="483109"/>
                </a:lnTo>
                <a:lnTo>
                  <a:pt x="1835621" y="446247"/>
                </a:lnTo>
                <a:lnTo>
                  <a:pt x="1815524" y="410459"/>
                </a:lnTo>
                <a:lnTo>
                  <a:pt x="1793048" y="375797"/>
                </a:lnTo>
                <a:lnTo>
                  <a:pt x="1768262" y="342315"/>
                </a:lnTo>
                <a:lnTo>
                  <a:pt x="1741238" y="310065"/>
                </a:lnTo>
                <a:lnTo>
                  <a:pt x="1712046" y="279098"/>
                </a:lnTo>
                <a:lnTo>
                  <a:pt x="1680757" y="249468"/>
                </a:lnTo>
                <a:lnTo>
                  <a:pt x="1647441" y="221228"/>
                </a:lnTo>
                <a:lnTo>
                  <a:pt x="1612168" y="194428"/>
                </a:lnTo>
                <a:lnTo>
                  <a:pt x="1575010" y="169123"/>
                </a:lnTo>
                <a:lnTo>
                  <a:pt x="1536037" y="145365"/>
                </a:lnTo>
                <a:lnTo>
                  <a:pt x="1495320" y="123205"/>
                </a:lnTo>
                <a:lnTo>
                  <a:pt x="1452929" y="102697"/>
                </a:lnTo>
                <a:lnTo>
                  <a:pt x="1408935" y="83893"/>
                </a:lnTo>
                <a:lnTo>
                  <a:pt x="1363409" y="66846"/>
                </a:lnTo>
                <a:lnTo>
                  <a:pt x="1316420" y="51607"/>
                </a:lnTo>
                <a:lnTo>
                  <a:pt x="1268040" y="38230"/>
                </a:lnTo>
                <a:lnTo>
                  <a:pt x="1218340" y="26767"/>
                </a:lnTo>
                <a:lnTo>
                  <a:pt x="1167390" y="17271"/>
                </a:lnTo>
                <a:lnTo>
                  <a:pt x="1115260" y="9793"/>
                </a:lnTo>
                <a:lnTo>
                  <a:pt x="1062021" y="4387"/>
                </a:lnTo>
                <a:lnTo>
                  <a:pt x="1007744" y="1105"/>
                </a:lnTo>
                <a:lnTo>
                  <a:pt x="952500" y="0"/>
                </a:lnTo>
                <a:close/>
              </a:path>
            </a:pathLst>
          </a:custGeom>
          <a:solidFill>
            <a:srgbClr val="CC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676400"/>
            <a:ext cx="1903730" cy="1447800"/>
          </a:xfrm>
          <a:custGeom>
            <a:avLst/>
            <a:gdLst/>
            <a:ahLst/>
            <a:cxnLst/>
            <a:rect l="l" t="t" r="r" b="b"/>
            <a:pathLst>
              <a:path w="1903730" h="1447800">
                <a:moveTo>
                  <a:pt x="952500" y="0"/>
                </a:moveTo>
                <a:lnTo>
                  <a:pt x="1007744" y="1105"/>
                </a:lnTo>
                <a:lnTo>
                  <a:pt x="1062021" y="4387"/>
                </a:lnTo>
                <a:lnTo>
                  <a:pt x="1115260" y="9793"/>
                </a:lnTo>
                <a:lnTo>
                  <a:pt x="1167390" y="17271"/>
                </a:lnTo>
                <a:lnTo>
                  <a:pt x="1218340" y="26767"/>
                </a:lnTo>
                <a:lnTo>
                  <a:pt x="1268040" y="38230"/>
                </a:lnTo>
                <a:lnTo>
                  <a:pt x="1316420" y="51607"/>
                </a:lnTo>
                <a:lnTo>
                  <a:pt x="1363409" y="66846"/>
                </a:lnTo>
                <a:lnTo>
                  <a:pt x="1408935" y="83893"/>
                </a:lnTo>
                <a:lnTo>
                  <a:pt x="1452929" y="102697"/>
                </a:lnTo>
                <a:lnTo>
                  <a:pt x="1495320" y="123205"/>
                </a:lnTo>
                <a:lnTo>
                  <a:pt x="1536037" y="145365"/>
                </a:lnTo>
                <a:lnTo>
                  <a:pt x="1575010" y="169123"/>
                </a:lnTo>
                <a:lnTo>
                  <a:pt x="1612168" y="194428"/>
                </a:lnTo>
                <a:lnTo>
                  <a:pt x="1647441" y="221228"/>
                </a:lnTo>
                <a:lnTo>
                  <a:pt x="1680757" y="249468"/>
                </a:lnTo>
                <a:lnTo>
                  <a:pt x="1712046" y="279098"/>
                </a:lnTo>
                <a:lnTo>
                  <a:pt x="1741238" y="310065"/>
                </a:lnTo>
                <a:lnTo>
                  <a:pt x="1768262" y="342315"/>
                </a:lnTo>
                <a:lnTo>
                  <a:pt x="1793048" y="375797"/>
                </a:lnTo>
                <a:lnTo>
                  <a:pt x="1815524" y="410459"/>
                </a:lnTo>
                <a:lnTo>
                  <a:pt x="1835621" y="446247"/>
                </a:lnTo>
                <a:lnTo>
                  <a:pt x="1853267" y="483109"/>
                </a:lnTo>
                <a:lnTo>
                  <a:pt x="1868392" y="520993"/>
                </a:lnTo>
                <a:lnTo>
                  <a:pt x="1880925" y="559846"/>
                </a:lnTo>
                <a:lnTo>
                  <a:pt x="1890796" y="599615"/>
                </a:lnTo>
                <a:lnTo>
                  <a:pt x="1897934" y="640249"/>
                </a:lnTo>
                <a:lnTo>
                  <a:pt x="1902269" y="681695"/>
                </a:lnTo>
                <a:lnTo>
                  <a:pt x="1903730" y="723900"/>
                </a:lnTo>
                <a:lnTo>
                  <a:pt x="1902269" y="765982"/>
                </a:lnTo>
                <a:lnTo>
                  <a:pt x="1897934" y="807322"/>
                </a:lnTo>
                <a:lnTo>
                  <a:pt x="1890796" y="847867"/>
                </a:lnTo>
                <a:lnTo>
                  <a:pt x="1880925" y="887563"/>
                </a:lnTo>
                <a:lnTo>
                  <a:pt x="1868392" y="926356"/>
                </a:lnTo>
                <a:lnTo>
                  <a:pt x="1853267" y="964194"/>
                </a:lnTo>
                <a:lnTo>
                  <a:pt x="1835621" y="1001023"/>
                </a:lnTo>
                <a:lnTo>
                  <a:pt x="1815524" y="1036789"/>
                </a:lnTo>
                <a:lnTo>
                  <a:pt x="1793048" y="1071439"/>
                </a:lnTo>
                <a:lnTo>
                  <a:pt x="1768262" y="1104920"/>
                </a:lnTo>
                <a:lnTo>
                  <a:pt x="1741238" y="1137178"/>
                </a:lnTo>
                <a:lnTo>
                  <a:pt x="1712046" y="1168159"/>
                </a:lnTo>
                <a:lnTo>
                  <a:pt x="1680757" y="1197811"/>
                </a:lnTo>
                <a:lnTo>
                  <a:pt x="1647441" y="1226079"/>
                </a:lnTo>
                <a:lnTo>
                  <a:pt x="1612168" y="1252911"/>
                </a:lnTo>
                <a:lnTo>
                  <a:pt x="1575010" y="1278253"/>
                </a:lnTo>
                <a:lnTo>
                  <a:pt x="1536037" y="1302052"/>
                </a:lnTo>
                <a:lnTo>
                  <a:pt x="1495320" y="1324254"/>
                </a:lnTo>
                <a:lnTo>
                  <a:pt x="1452929" y="1344805"/>
                </a:lnTo>
                <a:lnTo>
                  <a:pt x="1408935" y="1363653"/>
                </a:lnTo>
                <a:lnTo>
                  <a:pt x="1363409" y="1380743"/>
                </a:lnTo>
                <a:lnTo>
                  <a:pt x="1316420" y="1396023"/>
                </a:lnTo>
                <a:lnTo>
                  <a:pt x="1268040" y="1409439"/>
                </a:lnTo>
                <a:lnTo>
                  <a:pt x="1218340" y="1420938"/>
                </a:lnTo>
                <a:lnTo>
                  <a:pt x="1167390" y="1430466"/>
                </a:lnTo>
                <a:lnTo>
                  <a:pt x="1115260" y="1437969"/>
                </a:lnTo>
                <a:lnTo>
                  <a:pt x="1062021" y="1443395"/>
                </a:lnTo>
                <a:lnTo>
                  <a:pt x="1007744" y="1446689"/>
                </a:lnTo>
                <a:lnTo>
                  <a:pt x="952500" y="1447800"/>
                </a:lnTo>
                <a:lnTo>
                  <a:pt x="897128" y="1446689"/>
                </a:lnTo>
                <a:lnTo>
                  <a:pt x="842733" y="1443395"/>
                </a:lnTo>
                <a:lnTo>
                  <a:pt x="789385" y="1437969"/>
                </a:lnTo>
                <a:lnTo>
                  <a:pt x="737153" y="1430466"/>
                </a:lnTo>
                <a:lnTo>
                  <a:pt x="686109" y="1420938"/>
                </a:lnTo>
                <a:lnTo>
                  <a:pt x="636322" y="1409439"/>
                </a:lnTo>
                <a:lnTo>
                  <a:pt x="587863" y="1396023"/>
                </a:lnTo>
                <a:lnTo>
                  <a:pt x="540803" y="1380743"/>
                </a:lnTo>
                <a:lnTo>
                  <a:pt x="495210" y="1363653"/>
                </a:lnTo>
                <a:lnTo>
                  <a:pt x="451157" y="1344805"/>
                </a:lnTo>
                <a:lnTo>
                  <a:pt x="408713" y="1324254"/>
                </a:lnTo>
                <a:lnTo>
                  <a:pt x="367947" y="1302052"/>
                </a:lnTo>
                <a:lnTo>
                  <a:pt x="328932" y="1278253"/>
                </a:lnTo>
                <a:lnTo>
                  <a:pt x="291737" y="1252911"/>
                </a:lnTo>
                <a:lnTo>
                  <a:pt x="256431" y="1226079"/>
                </a:lnTo>
                <a:lnTo>
                  <a:pt x="223087" y="1197811"/>
                </a:lnTo>
                <a:lnTo>
                  <a:pt x="191773" y="1168159"/>
                </a:lnTo>
                <a:lnTo>
                  <a:pt x="162560" y="1137178"/>
                </a:lnTo>
                <a:lnTo>
                  <a:pt x="135519" y="1104920"/>
                </a:lnTo>
                <a:lnTo>
                  <a:pt x="110719" y="1071439"/>
                </a:lnTo>
                <a:lnTo>
                  <a:pt x="88231" y="1036789"/>
                </a:lnTo>
                <a:lnTo>
                  <a:pt x="68126" y="1001023"/>
                </a:lnTo>
                <a:lnTo>
                  <a:pt x="50474" y="964194"/>
                </a:lnTo>
                <a:lnTo>
                  <a:pt x="35344" y="926356"/>
                </a:lnTo>
                <a:lnTo>
                  <a:pt x="22807" y="887563"/>
                </a:lnTo>
                <a:lnTo>
                  <a:pt x="12934" y="847867"/>
                </a:lnTo>
                <a:lnTo>
                  <a:pt x="5795" y="807322"/>
                </a:lnTo>
                <a:lnTo>
                  <a:pt x="1460" y="765982"/>
                </a:lnTo>
                <a:lnTo>
                  <a:pt x="0" y="723900"/>
                </a:lnTo>
                <a:lnTo>
                  <a:pt x="1460" y="681695"/>
                </a:lnTo>
                <a:lnTo>
                  <a:pt x="5795" y="640249"/>
                </a:lnTo>
                <a:lnTo>
                  <a:pt x="12934" y="599615"/>
                </a:lnTo>
                <a:lnTo>
                  <a:pt x="22807" y="559846"/>
                </a:lnTo>
                <a:lnTo>
                  <a:pt x="35344" y="520993"/>
                </a:lnTo>
                <a:lnTo>
                  <a:pt x="50474" y="483109"/>
                </a:lnTo>
                <a:lnTo>
                  <a:pt x="68126" y="446247"/>
                </a:lnTo>
                <a:lnTo>
                  <a:pt x="88231" y="410459"/>
                </a:lnTo>
                <a:lnTo>
                  <a:pt x="110719" y="375797"/>
                </a:lnTo>
                <a:lnTo>
                  <a:pt x="135519" y="342315"/>
                </a:lnTo>
                <a:lnTo>
                  <a:pt x="162560" y="310065"/>
                </a:lnTo>
                <a:lnTo>
                  <a:pt x="191773" y="279098"/>
                </a:lnTo>
                <a:lnTo>
                  <a:pt x="223087" y="249468"/>
                </a:lnTo>
                <a:lnTo>
                  <a:pt x="256431" y="221228"/>
                </a:lnTo>
                <a:lnTo>
                  <a:pt x="291737" y="194428"/>
                </a:lnTo>
                <a:lnTo>
                  <a:pt x="328932" y="169123"/>
                </a:lnTo>
                <a:lnTo>
                  <a:pt x="367947" y="145365"/>
                </a:lnTo>
                <a:lnTo>
                  <a:pt x="408713" y="123205"/>
                </a:lnTo>
                <a:lnTo>
                  <a:pt x="451157" y="102697"/>
                </a:lnTo>
                <a:lnTo>
                  <a:pt x="495210" y="83893"/>
                </a:lnTo>
                <a:lnTo>
                  <a:pt x="540803" y="66846"/>
                </a:lnTo>
                <a:lnTo>
                  <a:pt x="587863" y="51607"/>
                </a:lnTo>
                <a:lnTo>
                  <a:pt x="636322" y="38230"/>
                </a:lnTo>
                <a:lnTo>
                  <a:pt x="686109" y="26767"/>
                </a:lnTo>
                <a:lnTo>
                  <a:pt x="737153" y="17271"/>
                </a:lnTo>
                <a:lnTo>
                  <a:pt x="789385" y="9793"/>
                </a:lnTo>
                <a:lnTo>
                  <a:pt x="842733" y="4387"/>
                </a:lnTo>
                <a:lnTo>
                  <a:pt x="897128" y="1105"/>
                </a:lnTo>
                <a:lnTo>
                  <a:pt x="952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2670" y="1939290"/>
            <a:ext cx="4617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How </a:t>
            </a:r>
            <a:r>
              <a:rPr sz="2400" dirty="0">
                <a:latin typeface="Times New Roman"/>
                <a:cs typeface="Times New Roman"/>
              </a:rPr>
              <a:t>is dbh measured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elliptical  </a:t>
            </a:r>
            <a:r>
              <a:rPr sz="2400" spc="-5" dirty="0">
                <a:latin typeface="Times New Roman"/>
                <a:cs typeface="Times New Roman"/>
              </a:rPr>
              <a:t>stem? </a:t>
            </a:r>
            <a:r>
              <a:rPr sz="2400" i="1" spc="-5" dirty="0">
                <a:latin typeface="Times New Roman"/>
                <a:cs typeface="Times New Roman"/>
              </a:rPr>
              <a:t>(using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callipers)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069" y="3655059"/>
            <a:ext cx="6715759" cy="1049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3600" baseline="3472" dirty="0">
                <a:latin typeface="Times New Roman"/>
                <a:cs typeface="Times New Roman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If cross section is </a:t>
            </a:r>
            <a:r>
              <a:rPr sz="2400" b="1" dirty="0">
                <a:latin typeface="Times New Roman"/>
                <a:cs typeface="Times New Roman"/>
              </a:rPr>
              <a:t>elliptical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readings should be  taken after properly locating </a:t>
            </a:r>
            <a:r>
              <a:rPr sz="2400" spc="-5" dirty="0">
                <a:latin typeface="Times New Roman"/>
                <a:cs typeface="Times New Roman"/>
              </a:rPr>
              <a:t>major </a:t>
            </a:r>
            <a:r>
              <a:rPr sz="2400" dirty="0">
                <a:latin typeface="Times New Roman"/>
                <a:cs typeface="Times New Roman"/>
              </a:rPr>
              <a:t>axis and </a:t>
            </a:r>
            <a:r>
              <a:rPr sz="2400" spc="-5" dirty="0">
                <a:latin typeface="Times New Roman"/>
                <a:cs typeface="Times New Roman"/>
              </a:rPr>
              <a:t>measuring  </a:t>
            </a:r>
            <a:r>
              <a:rPr sz="2400" dirty="0">
                <a:latin typeface="Times New Roman"/>
                <a:cs typeface="Times New Roman"/>
              </a:rPr>
              <a:t>it first, then take reading at </a:t>
            </a:r>
            <a:r>
              <a:rPr sz="2400" dirty="0">
                <a:latin typeface="Symbol"/>
                <a:cs typeface="Symbol"/>
              </a:rPr>
              <a:t></a:t>
            </a:r>
            <a:r>
              <a:rPr sz="2400" dirty="0">
                <a:latin typeface="Times New Roman"/>
                <a:cs typeface="Times New Roman"/>
              </a:rPr>
              <a:t> to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it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454400"/>
            <a:ext cx="2971800" cy="6350"/>
          </a:xfrm>
          <a:custGeom>
            <a:avLst/>
            <a:gdLst/>
            <a:ahLst/>
            <a:cxnLst/>
            <a:rect l="l" t="t" r="r" b="b"/>
            <a:pathLst>
              <a:path w="2971800" h="6350">
                <a:moveTo>
                  <a:pt x="0" y="0"/>
                </a:moveTo>
                <a:lnTo>
                  <a:pt x="2971800" y="63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6930" y="3454400"/>
            <a:ext cx="181610" cy="201930"/>
          </a:xfrm>
          <a:custGeom>
            <a:avLst/>
            <a:gdLst/>
            <a:ahLst/>
            <a:cxnLst/>
            <a:rect l="l" t="t" r="r" b="b"/>
            <a:pathLst>
              <a:path w="181609" h="201929">
                <a:moveTo>
                  <a:pt x="181609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8539" y="3454400"/>
            <a:ext cx="180340" cy="201930"/>
          </a:xfrm>
          <a:custGeom>
            <a:avLst/>
            <a:gdLst/>
            <a:ahLst/>
            <a:cxnLst/>
            <a:rect l="l" t="t" r="r" b="b"/>
            <a:pathLst>
              <a:path w="180340" h="201929">
                <a:moveTo>
                  <a:pt x="180340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7610" y="3454400"/>
            <a:ext cx="181610" cy="201930"/>
          </a:xfrm>
          <a:custGeom>
            <a:avLst/>
            <a:gdLst/>
            <a:ahLst/>
            <a:cxnLst/>
            <a:rect l="l" t="t" r="r" b="b"/>
            <a:pathLst>
              <a:path w="181609" h="201929">
                <a:moveTo>
                  <a:pt x="181609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9219" y="3454400"/>
            <a:ext cx="180340" cy="201930"/>
          </a:xfrm>
          <a:custGeom>
            <a:avLst/>
            <a:gdLst/>
            <a:ahLst/>
            <a:cxnLst/>
            <a:rect l="l" t="t" r="r" b="b"/>
            <a:pathLst>
              <a:path w="180340" h="201929">
                <a:moveTo>
                  <a:pt x="180340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8289" y="3456940"/>
            <a:ext cx="179070" cy="199390"/>
          </a:xfrm>
          <a:custGeom>
            <a:avLst/>
            <a:gdLst/>
            <a:ahLst/>
            <a:cxnLst/>
            <a:rect l="l" t="t" r="r" b="b"/>
            <a:pathLst>
              <a:path w="179069" h="199389">
                <a:moveTo>
                  <a:pt x="179070" y="0"/>
                </a:moveTo>
                <a:lnTo>
                  <a:pt x="0" y="199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6089" y="3456940"/>
            <a:ext cx="181610" cy="199390"/>
          </a:xfrm>
          <a:custGeom>
            <a:avLst/>
            <a:gdLst/>
            <a:ahLst/>
            <a:cxnLst/>
            <a:rect l="l" t="t" r="r" b="b"/>
            <a:pathLst>
              <a:path w="181610" h="199389">
                <a:moveTo>
                  <a:pt x="181610" y="0"/>
                </a:moveTo>
                <a:lnTo>
                  <a:pt x="0" y="199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7700" y="3456940"/>
            <a:ext cx="180340" cy="199390"/>
          </a:xfrm>
          <a:custGeom>
            <a:avLst/>
            <a:gdLst/>
            <a:ahLst/>
            <a:cxnLst/>
            <a:rect l="l" t="t" r="r" b="b"/>
            <a:pathLst>
              <a:path w="180339" h="199389">
                <a:moveTo>
                  <a:pt x="180339" y="0"/>
                </a:moveTo>
                <a:lnTo>
                  <a:pt x="0" y="199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6770" y="3456940"/>
            <a:ext cx="181610" cy="199390"/>
          </a:xfrm>
          <a:custGeom>
            <a:avLst/>
            <a:gdLst/>
            <a:ahLst/>
            <a:cxnLst/>
            <a:rect l="l" t="t" r="r" b="b"/>
            <a:pathLst>
              <a:path w="181610" h="199389">
                <a:moveTo>
                  <a:pt x="181610" y="0"/>
                </a:moveTo>
                <a:lnTo>
                  <a:pt x="0" y="199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8379" y="3456940"/>
            <a:ext cx="180340" cy="201930"/>
          </a:xfrm>
          <a:custGeom>
            <a:avLst/>
            <a:gdLst/>
            <a:ahLst/>
            <a:cxnLst/>
            <a:rect l="l" t="t" r="r" b="b"/>
            <a:pathLst>
              <a:path w="180339" h="201929">
                <a:moveTo>
                  <a:pt x="180339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7450" y="3456940"/>
            <a:ext cx="181610" cy="201930"/>
          </a:xfrm>
          <a:custGeom>
            <a:avLst/>
            <a:gdLst/>
            <a:ahLst/>
            <a:cxnLst/>
            <a:rect l="l" t="t" r="r" b="b"/>
            <a:pathLst>
              <a:path w="181610" h="201929">
                <a:moveTo>
                  <a:pt x="181610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9060" y="3456940"/>
            <a:ext cx="180340" cy="201930"/>
          </a:xfrm>
          <a:custGeom>
            <a:avLst/>
            <a:gdLst/>
            <a:ahLst/>
            <a:cxnLst/>
            <a:rect l="l" t="t" r="r" b="b"/>
            <a:pathLst>
              <a:path w="180339" h="201929">
                <a:moveTo>
                  <a:pt x="180339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8129" y="3456940"/>
            <a:ext cx="181610" cy="201930"/>
          </a:xfrm>
          <a:custGeom>
            <a:avLst/>
            <a:gdLst/>
            <a:ahLst/>
            <a:cxnLst/>
            <a:rect l="l" t="t" r="r" b="b"/>
            <a:pathLst>
              <a:path w="181610" h="201929">
                <a:moveTo>
                  <a:pt x="181609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9739" y="3456940"/>
            <a:ext cx="180340" cy="201930"/>
          </a:xfrm>
          <a:custGeom>
            <a:avLst/>
            <a:gdLst/>
            <a:ahLst/>
            <a:cxnLst/>
            <a:rect l="l" t="t" r="r" b="b"/>
            <a:pathLst>
              <a:path w="180339" h="201929">
                <a:moveTo>
                  <a:pt x="180340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0079" y="3456940"/>
            <a:ext cx="180340" cy="201930"/>
          </a:xfrm>
          <a:custGeom>
            <a:avLst/>
            <a:gdLst/>
            <a:ahLst/>
            <a:cxnLst/>
            <a:rect l="l" t="t" r="r" b="b"/>
            <a:pathLst>
              <a:path w="180339" h="201929">
                <a:moveTo>
                  <a:pt x="180340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9150" y="3456940"/>
            <a:ext cx="179070" cy="201930"/>
          </a:xfrm>
          <a:custGeom>
            <a:avLst/>
            <a:gdLst/>
            <a:ahLst/>
            <a:cxnLst/>
            <a:rect l="l" t="t" r="r" b="b"/>
            <a:pathLst>
              <a:path w="179070" h="201929">
                <a:moveTo>
                  <a:pt x="179070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6950" y="3456940"/>
            <a:ext cx="181610" cy="201930"/>
          </a:xfrm>
          <a:custGeom>
            <a:avLst/>
            <a:gdLst/>
            <a:ahLst/>
            <a:cxnLst/>
            <a:rect l="l" t="t" r="r" b="b"/>
            <a:pathLst>
              <a:path w="181610" h="201929">
                <a:moveTo>
                  <a:pt x="181610" y="0"/>
                </a:moveTo>
                <a:lnTo>
                  <a:pt x="0" y="2019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3828" y="1474469"/>
            <a:ext cx="360045" cy="2092960"/>
          </a:xfrm>
          <a:custGeom>
            <a:avLst/>
            <a:gdLst/>
            <a:ahLst/>
            <a:cxnLst/>
            <a:rect l="l" t="t" r="r" b="b"/>
            <a:pathLst>
              <a:path w="360044" h="2092960">
                <a:moveTo>
                  <a:pt x="359891" y="0"/>
                </a:moveTo>
                <a:lnTo>
                  <a:pt x="342817" y="55443"/>
                </a:lnTo>
                <a:lnTo>
                  <a:pt x="325778" y="110857"/>
                </a:lnTo>
                <a:lnTo>
                  <a:pt x="308806" y="166195"/>
                </a:lnTo>
                <a:lnTo>
                  <a:pt x="291937" y="221410"/>
                </a:lnTo>
                <a:lnTo>
                  <a:pt x="275204" y="276453"/>
                </a:lnTo>
                <a:lnTo>
                  <a:pt x="258641" y="331280"/>
                </a:lnTo>
                <a:lnTo>
                  <a:pt x="242282" y="385841"/>
                </a:lnTo>
                <a:lnTo>
                  <a:pt x="226162" y="440090"/>
                </a:lnTo>
                <a:lnTo>
                  <a:pt x="210315" y="493980"/>
                </a:lnTo>
                <a:lnTo>
                  <a:pt x="194774" y="547463"/>
                </a:lnTo>
                <a:lnTo>
                  <a:pt x="179573" y="600493"/>
                </a:lnTo>
                <a:lnTo>
                  <a:pt x="164747" y="653022"/>
                </a:lnTo>
                <a:lnTo>
                  <a:pt x="150330" y="705003"/>
                </a:lnTo>
                <a:lnTo>
                  <a:pt x="136355" y="756388"/>
                </a:lnTo>
                <a:lnTo>
                  <a:pt x="122857" y="807132"/>
                </a:lnTo>
                <a:lnTo>
                  <a:pt x="109870" y="857185"/>
                </a:lnTo>
                <a:lnTo>
                  <a:pt x="97428" y="906502"/>
                </a:lnTo>
                <a:lnTo>
                  <a:pt x="85565" y="955036"/>
                </a:lnTo>
                <a:lnTo>
                  <a:pt x="74315" y="1002738"/>
                </a:lnTo>
                <a:lnTo>
                  <a:pt x="63712" y="1049561"/>
                </a:lnTo>
                <a:lnTo>
                  <a:pt x="53790" y="1095460"/>
                </a:lnTo>
                <a:lnTo>
                  <a:pt x="44583" y="1140385"/>
                </a:lnTo>
                <a:lnTo>
                  <a:pt x="36126" y="1184291"/>
                </a:lnTo>
                <a:lnTo>
                  <a:pt x="28451" y="1227130"/>
                </a:lnTo>
                <a:lnTo>
                  <a:pt x="21594" y="1268855"/>
                </a:lnTo>
                <a:lnTo>
                  <a:pt x="15589" y="1309419"/>
                </a:lnTo>
                <a:lnTo>
                  <a:pt x="10469" y="1348774"/>
                </a:lnTo>
                <a:lnTo>
                  <a:pt x="6268" y="1386873"/>
                </a:lnTo>
                <a:lnTo>
                  <a:pt x="0" y="1490815"/>
                </a:lnTo>
                <a:lnTo>
                  <a:pt x="424" y="1553286"/>
                </a:lnTo>
                <a:lnTo>
                  <a:pt x="4047" y="1611416"/>
                </a:lnTo>
                <a:lnTo>
                  <a:pt x="10623" y="1665544"/>
                </a:lnTo>
                <a:lnTo>
                  <a:pt x="19907" y="1716005"/>
                </a:lnTo>
                <a:lnTo>
                  <a:pt x="31652" y="1763135"/>
                </a:lnTo>
                <a:lnTo>
                  <a:pt x="45611" y="1807272"/>
                </a:lnTo>
                <a:lnTo>
                  <a:pt x="61539" y="1848752"/>
                </a:lnTo>
                <a:lnTo>
                  <a:pt x="79190" y="1887910"/>
                </a:lnTo>
                <a:lnTo>
                  <a:pt x="98318" y="1925084"/>
                </a:lnTo>
                <a:lnTo>
                  <a:pt x="118676" y="1960610"/>
                </a:lnTo>
                <a:lnTo>
                  <a:pt x="140018" y="1994824"/>
                </a:lnTo>
                <a:lnTo>
                  <a:pt x="162099" y="2028063"/>
                </a:lnTo>
                <a:lnTo>
                  <a:pt x="184672" y="2060662"/>
                </a:lnTo>
                <a:lnTo>
                  <a:pt x="207491" y="20929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1889" y="1292860"/>
            <a:ext cx="938530" cy="2165350"/>
          </a:xfrm>
          <a:custGeom>
            <a:avLst/>
            <a:gdLst/>
            <a:ahLst/>
            <a:cxnLst/>
            <a:rect l="l" t="t" r="r" b="b"/>
            <a:pathLst>
              <a:path w="938530" h="2165350">
                <a:moveTo>
                  <a:pt x="938529" y="0"/>
                </a:moveTo>
                <a:lnTo>
                  <a:pt x="927445" y="56450"/>
                </a:lnTo>
                <a:lnTo>
                  <a:pt x="916355" y="112856"/>
                </a:lnTo>
                <a:lnTo>
                  <a:pt x="905253" y="169176"/>
                </a:lnTo>
                <a:lnTo>
                  <a:pt x="894134" y="225365"/>
                </a:lnTo>
                <a:lnTo>
                  <a:pt x="882992" y="281380"/>
                </a:lnTo>
                <a:lnTo>
                  <a:pt x="871822" y="337178"/>
                </a:lnTo>
                <a:lnTo>
                  <a:pt x="860617" y="392716"/>
                </a:lnTo>
                <a:lnTo>
                  <a:pt x="849372" y="447948"/>
                </a:lnTo>
                <a:lnTo>
                  <a:pt x="838081" y="502834"/>
                </a:lnTo>
                <a:lnTo>
                  <a:pt x="826739" y="557328"/>
                </a:lnTo>
                <a:lnTo>
                  <a:pt x="815339" y="611387"/>
                </a:lnTo>
                <a:lnTo>
                  <a:pt x="803877" y="664968"/>
                </a:lnTo>
                <a:lnTo>
                  <a:pt x="792346" y="718028"/>
                </a:lnTo>
                <a:lnTo>
                  <a:pt x="780740" y="770522"/>
                </a:lnTo>
                <a:lnTo>
                  <a:pt x="769055" y="822408"/>
                </a:lnTo>
                <a:lnTo>
                  <a:pt x="757283" y="873642"/>
                </a:lnTo>
                <a:lnTo>
                  <a:pt x="745420" y="924180"/>
                </a:lnTo>
                <a:lnTo>
                  <a:pt x="733459" y="973980"/>
                </a:lnTo>
                <a:lnTo>
                  <a:pt x="721396" y="1022997"/>
                </a:lnTo>
                <a:lnTo>
                  <a:pt x="709223" y="1071188"/>
                </a:lnTo>
                <a:lnTo>
                  <a:pt x="696937" y="1118510"/>
                </a:lnTo>
                <a:lnTo>
                  <a:pt x="684529" y="1164919"/>
                </a:lnTo>
                <a:lnTo>
                  <a:pt x="671996" y="1210371"/>
                </a:lnTo>
                <a:lnTo>
                  <a:pt x="659332" y="1254824"/>
                </a:lnTo>
                <a:lnTo>
                  <a:pt x="646530" y="1298234"/>
                </a:lnTo>
                <a:lnTo>
                  <a:pt x="633584" y="1340557"/>
                </a:lnTo>
                <a:lnTo>
                  <a:pt x="620490" y="1381750"/>
                </a:lnTo>
                <a:lnTo>
                  <a:pt x="607242" y="1421769"/>
                </a:lnTo>
                <a:lnTo>
                  <a:pt x="593833" y="1460571"/>
                </a:lnTo>
                <a:lnTo>
                  <a:pt x="580258" y="1498113"/>
                </a:lnTo>
                <a:lnTo>
                  <a:pt x="566511" y="1534350"/>
                </a:lnTo>
                <a:lnTo>
                  <a:pt x="538479" y="1602739"/>
                </a:lnTo>
                <a:lnTo>
                  <a:pt x="508573" y="1667394"/>
                </a:lnTo>
                <a:lnTo>
                  <a:pt x="477941" y="1726354"/>
                </a:lnTo>
                <a:lnTo>
                  <a:pt x="446632" y="1779997"/>
                </a:lnTo>
                <a:lnTo>
                  <a:pt x="414694" y="1828700"/>
                </a:lnTo>
                <a:lnTo>
                  <a:pt x="382176" y="1872842"/>
                </a:lnTo>
                <a:lnTo>
                  <a:pt x="349125" y="1912801"/>
                </a:lnTo>
                <a:lnTo>
                  <a:pt x="315591" y="1948952"/>
                </a:lnTo>
                <a:lnTo>
                  <a:pt x="281622" y="1981676"/>
                </a:lnTo>
                <a:lnTo>
                  <a:pt x="247266" y="2011348"/>
                </a:lnTo>
                <a:lnTo>
                  <a:pt x="212571" y="2038347"/>
                </a:lnTo>
                <a:lnTo>
                  <a:pt x="177586" y="2063050"/>
                </a:lnTo>
                <a:lnTo>
                  <a:pt x="142359" y="2085836"/>
                </a:lnTo>
                <a:lnTo>
                  <a:pt x="106938" y="2107080"/>
                </a:lnTo>
                <a:lnTo>
                  <a:pt x="71373" y="2127163"/>
                </a:lnTo>
                <a:lnTo>
                  <a:pt x="35710" y="2146460"/>
                </a:lnTo>
                <a:lnTo>
                  <a:pt x="0" y="21653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2829" y="236601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90139" y="256158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1729" y="265048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3170" y="243712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2829" y="272161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1729" y="307467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1729" y="307467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2150" y="229742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62150" y="243712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70710" y="258063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1810" y="272161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1810" y="286257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70710" y="300608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81810" y="314578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70710" y="314578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2910" y="300608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1469" y="314578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92910" y="314578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03170" y="343027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22829" y="3218179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22829" y="243712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13000" y="236601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13000" y="272033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13000" y="286257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13000" y="314578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13000" y="328802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22829" y="328802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03170" y="222503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1050" y="151638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42489" y="144526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2489" y="158876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31389" y="151638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31389" y="137541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80970" y="151638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80970" y="165735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92070" y="180086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1389" y="257810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21560" y="250825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21560" y="286257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21560" y="300482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21560" y="3288029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21560" y="343027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31389" y="343027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11729" y="236601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11729" y="257810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1900" y="250825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1900" y="2862579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01900" y="300482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01900" y="3288029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01900" y="343027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11729" y="343027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92070" y="236601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14119" y="1837689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30">
                <a:moveTo>
                  <a:pt x="125730" y="0"/>
                </a:moveTo>
                <a:lnTo>
                  <a:pt x="0" y="62230"/>
                </a:lnTo>
                <a:lnTo>
                  <a:pt x="125730" y="125730"/>
                </a:lnTo>
                <a:lnTo>
                  <a:pt x="76200" y="62230"/>
                </a:lnTo>
                <a:lnTo>
                  <a:pt x="125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14450" y="1899920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34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47800" y="1492250"/>
            <a:ext cx="137160" cy="123189"/>
          </a:xfrm>
          <a:custGeom>
            <a:avLst/>
            <a:gdLst/>
            <a:ahLst/>
            <a:cxnLst/>
            <a:rect l="l" t="t" r="r" b="b"/>
            <a:pathLst>
              <a:path w="137159" h="123190">
                <a:moveTo>
                  <a:pt x="137159" y="0"/>
                </a:moveTo>
                <a:lnTo>
                  <a:pt x="0" y="31750"/>
                </a:lnTo>
                <a:lnTo>
                  <a:pt x="107950" y="123189"/>
                </a:lnTo>
                <a:lnTo>
                  <a:pt x="73659" y="49529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44319" y="1543050"/>
            <a:ext cx="2266950" cy="563880"/>
          </a:xfrm>
          <a:custGeom>
            <a:avLst/>
            <a:gdLst/>
            <a:ahLst/>
            <a:cxnLst/>
            <a:rect l="l" t="t" r="r" b="b"/>
            <a:pathLst>
              <a:path w="2266950" h="563880">
                <a:moveTo>
                  <a:pt x="2540" y="0"/>
                </a:moveTo>
                <a:lnTo>
                  <a:pt x="1270" y="5079"/>
                </a:lnTo>
                <a:lnTo>
                  <a:pt x="0" y="8889"/>
                </a:lnTo>
                <a:lnTo>
                  <a:pt x="2264410" y="563879"/>
                </a:lnTo>
                <a:lnTo>
                  <a:pt x="2266950" y="553720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991869" y="1328420"/>
            <a:ext cx="406400" cy="7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2141220" y="567690"/>
            <a:ext cx="4709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How are </a:t>
            </a:r>
            <a:r>
              <a:rPr spc="-5" dirty="0">
                <a:solidFill>
                  <a:srgbClr val="FF0000"/>
                </a:solidFill>
              </a:rPr>
              <a:t>measurements</a:t>
            </a:r>
            <a:r>
              <a:rPr spc="-114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taken?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763269" y="3900169"/>
            <a:ext cx="132715" cy="835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63269" y="50787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06169" y="3920490"/>
            <a:ext cx="7031990" cy="22275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dirty="0">
                <a:latin typeface="Times New Roman"/>
                <a:cs typeface="Times New Roman"/>
              </a:rPr>
              <a:t>Callipers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placed at right angle to axis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tree</a:t>
            </a:r>
            <a:endParaRPr sz="2400">
              <a:latin typeface="Times New Roman"/>
              <a:cs typeface="Times New Roman"/>
            </a:endParaRPr>
          </a:p>
          <a:p>
            <a:pPr marL="12700" marR="163830">
              <a:lnSpc>
                <a:spcPts val="2590"/>
              </a:lnSpc>
              <a:spcBef>
                <a:spcPts val="635"/>
              </a:spcBef>
            </a:pPr>
            <a:r>
              <a:rPr sz="2400" dirty="0">
                <a:latin typeface="Times New Roman"/>
                <a:cs typeface="Times New Roman"/>
              </a:rPr>
              <a:t>Movable </a:t>
            </a:r>
            <a:r>
              <a:rPr sz="2400" spc="-5" dirty="0">
                <a:latin typeface="Times New Roman"/>
                <a:cs typeface="Times New Roman"/>
              </a:rPr>
              <a:t>arms should </a:t>
            </a:r>
            <a:r>
              <a:rPr sz="2400" dirty="0">
                <a:latin typeface="Times New Roman"/>
                <a:cs typeface="Times New Roman"/>
              </a:rPr>
              <a:t>be well opened </a:t>
            </a:r>
            <a:r>
              <a:rPr sz="2400" spc="-5" dirty="0">
                <a:latin typeface="Times New Roman"/>
                <a:cs typeface="Times New Roman"/>
              </a:rPr>
              <a:t>before </a:t>
            </a:r>
            <a:r>
              <a:rPr sz="2400" dirty="0">
                <a:latin typeface="Times New Roman"/>
                <a:cs typeface="Times New Roman"/>
              </a:rPr>
              <a:t>placing the  calliper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600"/>
              </a:spcBef>
            </a:pPr>
            <a:r>
              <a:rPr sz="2400" b="1" spc="-10" dirty="0">
                <a:latin typeface="Times New Roman"/>
                <a:cs typeface="Times New Roman"/>
              </a:rPr>
              <a:t>Two </a:t>
            </a:r>
            <a:r>
              <a:rPr sz="2400" b="1" dirty="0">
                <a:latin typeface="Times New Roman"/>
                <a:cs typeface="Times New Roman"/>
              </a:rPr>
              <a:t>arm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scale arm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in contact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tree and  </a:t>
            </a:r>
            <a:r>
              <a:rPr sz="2400" spc="-5" dirty="0">
                <a:latin typeface="Times New Roman"/>
                <a:cs typeface="Times New Roman"/>
              </a:rPr>
              <a:t>movable </a:t>
            </a:r>
            <a:r>
              <a:rPr sz="2400" spc="5" dirty="0">
                <a:latin typeface="Times New Roman"/>
                <a:cs typeface="Times New Roman"/>
              </a:rPr>
              <a:t>arm </a:t>
            </a:r>
            <a:r>
              <a:rPr sz="2400" dirty="0">
                <a:latin typeface="Times New Roman"/>
                <a:cs typeface="Times New Roman"/>
              </a:rPr>
              <a:t>should be at </a:t>
            </a:r>
            <a:r>
              <a:rPr sz="2400" spc="-5" dirty="0">
                <a:latin typeface="Times New Roman"/>
                <a:cs typeface="Times New Roman"/>
              </a:rPr>
              <a:t>right </a:t>
            </a:r>
            <a:r>
              <a:rPr sz="2400" dirty="0">
                <a:latin typeface="Times New Roman"/>
                <a:cs typeface="Times New Roman"/>
              </a:rPr>
              <a:t>angles to the scale </a:t>
            </a:r>
            <a:r>
              <a:rPr sz="2400" spc="5" dirty="0">
                <a:latin typeface="Times New Roman"/>
                <a:cs typeface="Times New Roman"/>
              </a:rPr>
              <a:t>arm  </a:t>
            </a:r>
            <a:r>
              <a:rPr sz="2400" dirty="0">
                <a:latin typeface="Times New Roman"/>
                <a:cs typeface="Times New Roman"/>
              </a:rPr>
              <a:t>Reading </a:t>
            </a:r>
            <a:r>
              <a:rPr sz="2400" spc="-5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taken before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removal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279" y="680720"/>
            <a:ext cx="5170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Precaution </a:t>
            </a:r>
            <a:r>
              <a:rPr sz="3200" spc="-5" dirty="0">
                <a:solidFill>
                  <a:srgbClr val="FF0000"/>
                </a:solidFill>
              </a:rPr>
              <a:t>in </a:t>
            </a:r>
            <a:r>
              <a:rPr sz="3200" dirty="0">
                <a:solidFill>
                  <a:srgbClr val="FF0000"/>
                </a:solidFill>
              </a:rPr>
              <a:t>use of</a:t>
            </a:r>
            <a:r>
              <a:rPr sz="3200" spc="2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Callipers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56920" marR="5080" indent="-285750">
              <a:lnSpc>
                <a:spcPts val="2590"/>
              </a:lnSpc>
              <a:spcBef>
                <a:spcPts val="42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/>
              <a:t>Movable </a:t>
            </a:r>
            <a:r>
              <a:rPr sz="2400" spc="-5" dirty="0"/>
              <a:t>arms </a:t>
            </a:r>
            <a:r>
              <a:rPr sz="2400" dirty="0"/>
              <a:t>should be well opened </a:t>
            </a:r>
            <a:r>
              <a:rPr sz="2400" spc="-5" dirty="0"/>
              <a:t>before </a:t>
            </a:r>
            <a:r>
              <a:rPr sz="2400" dirty="0"/>
              <a:t>placing the  calliper</a:t>
            </a:r>
            <a:endParaRPr sz="2400"/>
          </a:p>
          <a:p>
            <a:pPr marL="756920" indent="-285750">
              <a:lnSpc>
                <a:spcPct val="100000"/>
              </a:lnSpc>
              <a:spcBef>
                <a:spcPts val="2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/>
              <a:t>Reading </a:t>
            </a:r>
            <a:r>
              <a:rPr sz="2400" spc="-5" dirty="0"/>
              <a:t>must </a:t>
            </a:r>
            <a:r>
              <a:rPr sz="2400" dirty="0"/>
              <a:t>be taken before </a:t>
            </a:r>
            <a:r>
              <a:rPr sz="2400" spc="-5" dirty="0"/>
              <a:t>removal</a:t>
            </a:r>
            <a:endParaRPr sz="2400"/>
          </a:p>
          <a:p>
            <a:pPr marL="756920" indent="-285750">
              <a:lnSpc>
                <a:spcPct val="100000"/>
              </a:lnSpc>
              <a:spcBef>
                <a:spcPts val="309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/>
              <a:t>Callipers </a:t>
            </a:r>
            <a:r>
              <a:rPr sz="2400" spc="-10" dirty="0"/>
              <a:t>must </a:t>
            </a:r>
            <a:r>
              <a:rPr sz="2400" dirty="0"/>
              <a:t>be placed </a:t>
            </a:r>
            <a:r>
              <a:rPr sz="2400" spc="-5" dirty="0"/>
              <a:t>at </a:t>
            </a:r>
            <a:r>
              <a:rPr sz="2400" dirty="0"/>
              <a:t>right angle to axis of</a:t>
            </a:r>
            <a:r>
              <a:rPr sz="2400" spc="15" dirty="0"/>
              <a:t> </a:t>
            </a:r>
            <a:r>
              <a:rPr sz="2400" dirty="0"/>
              <a:t>tree</a:t>
            </a:r>
            <a:endParaRPr sz="2400"/>
          </a:p>
          <a:p>
            <a:pPr marL="756920" marR="223520" indent="-285750">
              <a:lnSpc>
                <a:spcPts val="2590"/>
              </a:lnSpc>
              <a:spcBef>
                <a:spcPts val="63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Two </a:t>
            </a:r>
            <a:r>
              <a:rPr sz="2400" b="1" dirty="0">
                <a:latin typeface="Times New Roman"/>
                <a:cs typeface="Times New Roman"/>
              </a:rPr>
              <a:t>arm </a:t>
            </a:r>
            <a:r>
              <a:rPr sz="2400" dirty="0"/>
              <a:t>and </a:t>
            </a:r>
            <a:r>
              <a:rPr sz="2400" b="1" dirty="0">
                <a:latin typeface="Times New Roman"/>
                <a:cs typeface="Times New Roman"/>
              </a:rPr>
              <a:t>scale arm </a:t>
            </a:r>
            <a:r>
              <a:rPr sz="2400" spc="-10" dirty="0"/>
              <a:t>must </a:t>
            </a:r>
            <a:r>
              <a:rPr sz="2400" dirty="0"/>
              <a:t>be in contact </a:t>
            </a:r>
            <a:r>
              <a:rPr sz="2400" spc="-5" dirty="0"/>
              <a:t>with </a:t>
            </a:r>
            <a:r>
              <a:rPr sz="2400" dirty="0"/>
              <a:t>tree  and </a:t>
            </a:r>
            <a:r>
              <a:rPr sz="2400" spc="-5" dirty="0"/>
              <a:t>movable </a:t>
            </a:r>
            <a:r>
              <a:rPr sz="2400" dirty="0"/>
              <a:t>arm should be at right angles to the scale  arm</a:t>
            </a:r>
            <a:endParaRPr sz="2400">
              <a:latin typeface="Times New Roman"/>
              <a:cs typeface="Times New Roman"/>
            </a:endParaRPr>
          </a:p>
          <a:p>
            <a:pPr marL="756920" marR="161290" indent="-285750">
              <a:lnSpc>
                <a:spcPts val="2590"/>
              </a:lnSpc>
              <a:spcBef>
                <a:spcPts val="60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/>
              <a:t>If cross section </a:t>
            </a:r>
            <a:r>
              <a:rPr sz="2400" spc="5" dirty="0"/>
              <a:t>is </a:t>
            </a:r>
            <a:r>
              <a:rPr sz="2400" b="1" dirty="0">
                <a:latin typeface="Times New Roman"/>
                <a:cs typeface="Times New Roman"/>
              </a:rPr>
              <a:t>elliptical</a:t>
            </a:r>
            <a:r>
              <a:rPr sz="2400" dirty="0"/>
              <a:t>, two readings should be  taken after properly locating </a:t>
            </a:r>
            <a:r>
              <a:rPr sz="2400" spc="-5" dirty="0"/>
              <a:t>major </a:t>
            </a:r>
            <a:r>
              <a:rPr sz="2400" dirty="0"/>
              <a:t>axis and </a:t>
            </a:r>
            <a:r>
              <a:rPr sz="2400" spc="-5" dirty="0"/>
              <a:t>measuring  </a:t>
            </a:r>
            <a:r>
              <a:rPr sz="2400" dirty="0"/>
              <a:t>it first, then take reading at </a:t>
            </a:r>
            <a:r>
              <a:rPr sz="2400" dirty="0">
                <a:latin typeface="Symbol"/>
                <a:cs typeface="Symbol"/>
              </a:rPr>
              <a:t></a:t>
            </a:r>
            <a:r>
              <a:rPr sz="2400" dirty="0"/>
              <a:t> to</a:t>
            </a:r>
            <a:r>
              <a:rPr sz="2400" spc="-390" dirty="0"/>
              <a:t> </a:t>
            </a:r>
            <a:r>
              <a:rPr sz="2400" dirty="0"/>
              <a:t>it</a:t>
            </a:r>
            <a:endParaRPr sz="24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880" y="1544320"/>
            <a:ext cx="7506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Advantages and disadvantages of</a:t>
            </a:r>
            <a:r>
              <a:rPr sz="3200" spc="4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Callipers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269" y="2073275"/>
            <a:ext cx="6736080" cy="40989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700" b="1" spc="-15" dirty="0">
                <a:latin typeface="Times New Roman"/>
                <a:cs typeface="Times New Roman"/>
              </a:rPr>
              <a:t>Advantages</a:t>
            </a:r>
            <a:endParaRPr sz="2700">
              <a:latin typeface="Times New Roman"/>
              <a:cs typeface="Times New Roman"/>
            </a:endParaRPr>
          </a:p>
          <a:p>
            <a:pPr marL="725170" marR="5080" indent="-274320">
              <a:lnSpc>
                <a:spcPts val="2490"/>
              </a:lnSpc>
              <a:spcBef>
                <a:spcPts val="610"/>
              </a:spcBef>
              <a:buChar char="–"/>
              <a:tabLst>
                <a:tab pos="724535" algn="l"/>
                <a:tab pos="725170" algn="l"/>
              </a:tabLst>
            </a:pPr>
            <a:r>
              <a:rPr sz="2300" dirty="0">
                <a:latin typeface="Times New Roman"/>
                <a:cs typeface="Times New Roman"/>
              </a:rPr>
              <a:t>Dia </a:t>
            </a:r>
            <a:r>
              <a:rPr sz="2300" spc="-5" dirty="0">
                <a:latin typeface="Times New Roman"/>
                <a:cs typeface="Times New Roman"/>
              </a:rPr>
              <a:t>can </a:t>
            </a:r>
            <a:r>
              <a:rPr sz="2300" dirty="0">
                <a:latin typeface="Times New Roman"/>
                <a:cs typeface="Times New Roman"/>
              </a:rPr>
              <a:t>be </a:t>
            </a:r>
            <a:r>
              <a:rPr sz="2300" spc="-5" dirty="0">
                <a:latin typeface="Times New Roman"/>
                <a:cs typeface="Times New Roman"/>
              </a:rPr>
              <a:t>read directly and thus instrument can </a:t>
            </a:r>
            <a:r>
              <a:rPr sz="2300" dirty="0">
                <a:latin typeface="Times New Roman"/>
                <a:cs typeface="Times New Roman"/>
              </a:rPr>
              <a:t>be  </a:t>
            </a:r>
            <a:r>
              <a:rPr sz="2300" spc="-5" dirty="0">
                <a:latin typeface="Times New Roman"/>
                <a:cs typeface="Times New Roman"/>
              </a:rPr>
              <a:t>applicable </a:t>
            </a:r>
            <a:r>
              <a:rPr sz="2300" dirty="0">
                <a:latin typeface="Times New Roman"/>
                <a:cs typeface="Times New Roman"/>
              </a:rPr>
              <a:t>for precise </a:t>
            </a:r>
            <a:r>
              <a:rPr sz="2300" spc="-5" dirty="0">
                <a:latin typeface="Times New Roman"/>
                <a:cs typeface="Times New Roman"/>
              </a:rPr>
              <a:t>scientific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work.</a:t>
            </a:r>
            <a:endParaRPr sz="2300">
              <a:latin typeface="Times New Roman"/>
              <a:cs typeface="Times New Roman"/>
            </a:endParaRPr>
          </a:p>
          <a:p>
            <a:pPr marL="725170" indent="-274320">
              <a:lnSpc>
                <a:spcPct val="100000"/>
              </a:lnSpc>
              <a:spcBef>
                <a:spcPts val="250"/>
              </a:spcBef>
              <a:buChar char="–"/>
              <a:tabLst>
                <a:tab pos="724535" algn="l"/>
                <a:tab pos="725170" algn="l"/>
              </a:tabLst>
            </a:pPr>
            <a:r>
              <a:rPr sz="2300" dirty="0">
                <a:latin typeface="Times New Roman"/>
                <a:cs typeface="Times New Roman"/>
              </a:rPr>
              <a:t>Can </a:t>
            </a:r>
            <a:r>
              <a:rPr sz="2300" spc="5" dirty="0">
                <a:latin typeface="Times New Roman"/>
                <a:cs typeface="Times New Roman"/>
              </a:rPr>
              <a:t>be </a:t>
            </a:r>
            <a:r>
              <a:rPr sz="2300" dirty="0">
                <a:latin typeface="Times New Roman"/>
                <a:cs typeface="Times New Roman"/>
              </a:rPr>
              <a:t>used by </a:t>
            </a:r>
            <a:r>
              <a:rPr sz="2300" spc="-5" dirty="0">
                <a:latin typeface="Times New Roman"/>
                <a:cs typeface="Times New Roman"/>
              </a:rPr>
              <a:t>unskilled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labour</a:t>
            </a:r>
            <a:endParaRPr sz="2300">
              <a:latin typeface="Times New Roman"/>
              <a:cs typeface="Times New Roman"/>
            </a:endParaRPr>
          </a:p>
          <a:p>
            <a:pPr marL="725170" indent="-274320">
              <a:lnSpc>
                <a:spcPct val="100000"/>
              </a:lnSpc>
              <a:spcBef>
                <a:spcPts val="300"/>
              </a:spcBef>
              <a:buChar char="–"/>
              <a:tabLst>
                <a:tab pos="724535" algn="l"/>
                <a:tab pos="725170" algn="l"/>
              </a:tabLst>
            </a:pPr>
            <a:r>
              <a:rPr sz="2300" spc="-5" dirty="0">
                <a:latin typeface="Times New Roman"/>
                <a:cs typeface="Times New Roman"/>
              </a:rPr>
              <a:t>Errors </a:t>
            </a:r>
            <a:r>
              <a:rPr sz="2300" dirty="0">
                <a:latin typeface="Times New Roman"/>
                <a:cs typeface="Times New Roman"/>
              </a:rPr>
              <a:t>are + and - </a:t>
            </a:r>
            <a:r>
              <a:rPr sz="2300" spc="-5" dirty="0">
                <a:latin typeface="Times New Roman"/>
                <a:cs typeface="Times New Roman"/>
              </a:rPr>
              <a:t>and neutralizes each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other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–"/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b="1" spc="-15" dirty="0">
                <a:latin typeface="Times New Roman"/>
                <a:cs typeface="Times New Roman"/>
              </a:rPr>
              <a:t>Disadvantages</a:t>
            </a:r>
            <a:endParaRPr sz="2700">
              <a:latin typeface="Times New Roman"/>
              <a:cs typeface="Times New Roman"/>
            </a:endParaRPr>
          </a:p>
          <a:p>
            <a:pPr marL="725170" indent="-274320">
              <a:lnSpc>
                <a:spcPct val="100000"/>
              </a:lnSpc>
              <a:spcBef>
                <a:spcPts val="300"/>
              </a:spcBef>
              <a:buChar char="–"/>
              <a:tabLst>
                <a:tab pos="724535" algn="l"/>
                <a:tab pos="725170" algn="l"/>
              </a:tabLst>
            </a:pPr>
            <a:r>
              <a:rPr sz="2300" dirty="0">
                <a:latin typeface="Times New Roman"/>
                <a:cs typeface="Times New Roman"/>
              </a:rPr>
              <a:t>Awkward to</a:t>
            </a:r>
            <a:r>
              <a:rPr sz="2300" spc="-5" dirty="0">
                <a:latin typeface="Times New Roman"/>
                <a:cs typeface="Times New Roman"/>
              </a:rPr>
              <a:t> carry</a:t>
            </a:r>
            <a:endParaRPr sz="2300">
              <a:latin typeface="Times New Roman"/>
              <a:cs typeface="Times New Roman"/>
            </a:endParaRPr>
          </a:p>
          <a:p>
            <a:pPr marL="725170" indent="-274320">
              <a:lnSpc>
                <a:spcPct val="100000"/>
              </a:lnSpc>
              <a:spcBef>
                <a:spcPts val="300"/>
              </a:spcBef>
              <a:buChar char="–"/>
              <a:tabLst>
                <a:tab pos="724535" algn="l"/>
                <a:tab pos="725170" algn="l"/>
              </a:tabLst>
            </a:pPr>
            <a:r>
              <a:rPr sz="2300" spc="5" dirty="0">
                <a:latin typeface="Times New Roman"/>
                <a:cs typeface="Times New Roman"/>
              </a:rPr>
              <a:t>Two </a:t>
            </a:r>
            <a:r>
              <a:rPr sz="2300" spc="-5" dirty="0">
                <a:latin typeface="Times New Roman"/>
                <a:cs typeface="Times New Roman"/>
              </a:rPr>
              <a:t>measurement difficult </a:t>
            </a:r>
            <a:r>
              <a:rPr sz="2300" spc="-10" dirty="0">
                <a:latin typeface="Times New Roman"/>
                <a:cs typeface="Times New Roman"/>
              </a:rPr>
              <a:t>to </a:t>
            </a:r>
            <a:r>
              <a:rPr sz="2300" spc="-5" dirty="0">
                <a:latin typeface="Times New Roman"/>
                <a:cs typeface="Times New Roman"/>
              </a:rPr>
              <a:t>take </a:t>
            </a:r>
            <a:r>
              <a:rPr sz="2300" spc="-10" dirty="0">
                <a:latin typeface="Times New Roman"/>
                <a:cs typeface="Times New Roman"/>
              </a:rPr>
              <a:t>in </a:t>
            </a:r>
            <a:r>
              <a:rPr sz="2300" spc="-5" dirty="0">
                <a:latin typeface="Times New Roman"/>
                <a:cs typeface="Times New Roman"/>
              </a:rPr>
              <a:t>hilly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area</a:t>
            </a:r>
            <a:endParaRPr sz="2300">
              <a:latin typeface="Times New Roman"/>
              <a:cs typeface="Times New Roman"/>
            </a:endParaRPr>
          </a:p>
          <a:p>
            <a:pPr marL="725170" indent="-274320">
              <a:lnSpc>
                <a:spcPct val="100000"/>
              </a:lnSpc>
              <a:spcBef>
                <a:spcPts val="300"/>
              </a:spcBef>
              <a:buChar char="–"/>
              <a:tabLst>
                <a:tab pos="724535" algn="l"/>
                <a:tab pos="725170" algn="l"/>
              </a:tabLst>
            </a:pPr>
            <a:r>
              <a:rPr sz="2300" spc="-5" dirty="0">
                <a:latin typeface="Times New Roman"/>
                <a:cs typeface="Times New Roman"/>
              </a:rPr>
              <a:t>Wooden ones </a:t>
            </a:r>
            <a:r>
              <a:rPr sz="2300" dirty="0">
                <a:latin typeface="Times New Roman"/>
                <a:cs typeface="Times New Roman"/>
              </a:rPr>
              <a:t>absorb </a:t>
            </a:r>
            <a:r>
              <a:rPr sz="2300" spc="-5" dirty="0">
                <a:latin typeface="Times New Roman"/>
                <a:cs typeface="Times New Roman"/>
              </a:rPr>
              <a:t>moisture </a:t>
            </a:r>
            <a:r>
              <a:rPr sz="2300" dirty="0">
                <a:latin typeface="Times New Roman"/>
                <a:cs typeface="Times New Roman"/>
              </a:rPr>
              <a:t>in </a:t>
            </a:r>
            <a:r>
              <a:rPr sz="2300" spc="-10" dirty="0">
                <a:latin typeface="Times New Roman"/>
                <a:cs typeface="Times New Roman"/>
              </a:rPr>
              <a:t>humid</a:t>
            </a:r>
            <a:r>
              <a:rPr sz="2300" spc="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conditions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0378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1971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4094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439" y="1977390"/>
            <a:ext cx="7047865" cy="2747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6383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Times New Roman"/>
                <a:cs typeface="Times New Roman"/>
              </a:rPr>
              <a:t>DBH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b="1" dirty="0">
                <a:latin typeface="Times New Roman"/>
                <a:cs typeface="Times New Roman"/>
              </a:rPr>
              <a:t>4’6”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b="1" dirty="0">
                <a:latin typeface="Times New Roman"/>
                <a:cs typeface="Times New Roman"/>
              </a:rPr>
              <a:t>1.37 m </a:t>
            </a:r>
            <a:r>
              <a:rPr sz="2400" dirty="0">
                <a:latin typeface="Times New Roman"/>
                <a:cs typeface="Times New Roman"/>
              </a:rPr>
              <a:t>in India, Mynmar, </a:t>
            </a:r>
            <a:r>
              <a:rPr sz="2400" spc="-5" dirty="0">
                <a:latin typeface="Times New Roman"/>
                <a:cs typeface="Times New Roman"/>
              </a:rPr>
              <a:t>South Africa,  </a:t>
            </a:r>
            <a:r>
              <a:rPr sz="2400" spc="5" dirty="0">
                <a:latin typeface="Times New Roman"/>
                <a:cs typeface="Times New Roman"/>
              </a:rPr>
              <a:t>Malaya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other </a:t>
            </a:r>
            <a:r>
              <a:rPr sz="2400" spc="-5" dirty="0">
                <a:latin typeface="Times New Roman"/>
                <a:cs typeface="Times New Roman"/>
              </a:rPr>
              <a:t>former </a:t>
            </a:r>
            <a:r>
              <a:rPr sz="2400" dirty="0">
                <a:latin typeface="Times New Roman"/>
                <a:cs typeface="Times New Roman"/>
              </a:rPr>
              <a:t>British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Colonies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1460"/>
              </a:spcBef>
            </a:pPr>
            <a:r>
              <a:rPr sz="2400" spc="-5" dirty="0">
                <a:latin typeface="Times New Roman"/>
                <a:cs typeface="Times New Roman"/>
              </a:rPr>
              <a:t>DBH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b="1" dirty="0">
                <a:latin typeface="Times New Roman"/>
                <a:cs typeface="Times New Roman"/>
              </a:rPr>
              <a:t>4’3”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b="1" dirty="0">
                <a:latin typeface="Times New Roman"/>
                <a:cs typeface="Times New Roman"/>
              </a:rPr>
              <a:t>1.3 m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USA, </a:t>
            </a:r>
            <a:r>
              <a:rPr sz="2400" dirty="0">
                <a:latin typeface="Times New Roman"/>
                <a:cs typeface="Times New Roman"/>
              </a:rPr>
              <a:t>Canada, Europe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including  </a:t>
            </a:r>
            <a:r>
              <a:rPr sz="2400" spc="-5" dirty="0">
                <a:latin typeface="Times New Roman"/>
                <a:cs typeface="Times New Roman"/>
              </a:rPr>
              <a:t>UK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other countries of </a:t>
            </a:r>
            <a:r>
              <a:rPr sz="2400" spc="-5" dirty="0">
                <a:latin typeface="Times New Roman"/>
                <a:cs typeface="Times New Roman"/>
              </a:rPr>
              <a:t>Commonwealth 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i="1" dirty="0">
                <a:latin typeface="Times New Roman"/>
                <a:cs typeface="Times New Roman"/>
              </a:rPr>
              <a:t>recommended by </a:t>
            </a:r>
            <a:r>
              <a:rPr sz="2400" b="1" i="1" spc="-5" dirty="0">
                <a:latin typeface="Times New Roman"/>
                <a:cs typeface="Times New Roman"/>
              </a:rPr>
              <a:t>FAO </a:t>
            </a:r>
            <a:r>
              <a:rPr sz="2400" b="1" i="1" dirty="0">
                <a:latin typeface="Times New Roman"/>
                <a:cs typeface="Times New Roman"/>
              </a:rPr>
              <a:t>as a </a:t>
            </a:r>
            <a:r>
              <a:rPr sz="2400" b="1" i="1" spc="-5" dirty="0">
                <a:latin typeface="Times New Roman"/>
                <a:cs typeface="Times New Roman"/>
              </a:rPr>
              <a:t>standard </a:t>
            </a:r>
            <a:r>
              <a:rPr sz="2400" b="1" i="1" dirty="0">
                <a:latin typeface="Times New Roman"/>
                <a:cs typeface="Times New Roman"/>
              </a:rPr>
              <a:t>for </a:t>
            </a:r>
            <a:r>
              <a:rPr sz="2400" b="1" i="1" spc="-5" dirty="0">
                <a:latin typeface="Times New Roman"/>
                <a:cs typeface="Times New Roman"/>
              </a:rPr>
              <a:t>international  adherence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dirty="0">
                <a:latin typeface="Times New Roman"/>
                <a:cs typeface="Times New Roman"/>
              </a:rPr>
              <a:t>International symbol </a:t>
            </a:r>
            <a:r>
              <a:rPr sz="2400" spc="-5" dirty="0">
                <a:latin typeface="Times New Roman"/>
                <a:cs typeface="Times New Roman"/>
              </a:rPr>
              <a:t>for diameter </a:t>
            </a:r>
            <a:r>
              <a:rPr sz="2400" dirty="0">
                <a:latin typeface="Times New Roman"/>
                <a:cs typeface="Times New Roman"/>
              </a:rPr>
              <a:t>at breast height 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0" y="2057400"/>
            <a:ext cx="2647950" cy="1938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270" y="1710690"/>
            <a:ext cx="37452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Tape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used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for trees &amp;</a:t>
            </a:r>
            <a:r>
              <a:rPr sz="24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logs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3177031"/>
            <a:ext cx="131445" cy="8991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350" spc="10" dirty="0">
                <a:latin typeface="Times New Roman"/>
                <a:cs typeface="Times New Roman"/>
              </a:rPr>
              <a:t>•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350" spc="10" dirty="0">
                <a:latin typeface="Times New Roman"/>
                <a:cs typeface="Times New Roman"/>
              </a:rPr>
              <a:t>•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443357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2470149"/>
            <a:ext cx="7589520" cy="325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1790" marR="3008630" indent="-339090">
              <a:lnSpc>
                <a:spcPct val="101099"/>
              </a:lnSpc>
              <a:spcBef>
                <a:spcPts val="95"/>
              </a:spcBef>
              <a:buChar char="•"/>
              <a:tabLst>
                <a:tab pos="351155" algn="l"/>
                <a:tab pos="351790" algn="l"/>
              </a:tabLst>
            </a:pPr>
            <a:r>
              <a:rPr sz="2350" spc="10" dirty="0">
                <a:latin typeface="Times New Roman"/>
                <a:cs typeface="Times New Roman"/>
              </a:rPr>
              <a:t>Made up of </a:t>
            </a:r>
            <a:r>
              <a:rPr sz="2350" spc="5" dirty="0">
                <a:latin typeface="Times New Roman"/>
                <a:cs typeface="Times New Roman"/>
              </a:rPr>
              <a:t>cloth, </a:t>
            </a:r>
            <a:r>
              <a:rPr sz="2350" spc="10" dirty="0">
                <a:latin typeface="Times New Roman"/>
                <a:cs typeface="Times New Roman"/>
              </a:rPr>
              <a:t>reinforced </a:t>
            </a:r>
            <a:r>
              <a:rPr sz="2350" spc="5" dirty="0">
                <a:latin typeface="Times New Roman"/>
                <a:cs typeface="Times New Roman"/>
              </a:rPr>
              <a:t>cloth,  plastic </a:t>
            </a:r>
            <a:r>
              <a:rPr sz="2350" spc="10" dirty="0">
                <a:latin typeface="Times New Roman"/>
                <a:cs typeface="Times New Roman"/>
              </a:rPr>
              <a:t>or</a:t>
            </a:r>
            <a:r>
              <a:rPr sz="2350" spc="5" dirty="0">
                <a:latin typeface="Times New Roman"/>
                <a:cs typeface="Times New Roman"/>
              </a:rPr>
              <a:t> steel</a:t>
            </a:r>
            <a:endParaRPr sz="2350">
              <a:latin typeface="Times New Roman"/>
              <a:cs typeface="Times New Roman"/>
            </a:endParaRPr>
          </a:p>
          <a:p>
            <a:pPr marL="351155">
              <a:lnSpc>
                <a:spcPct val="100000"/>
              </a:lnSpc>
              <a:spcBef>
                <a:spcPts val="620"/>
              </a:spcBef>
            </a:pPr>
            <a:r>
              <a:rPr sz="2350" spc="5" dirty="0">
                <a:latin typeface="Times New Roman"/>
                <a:cs typeface="Times New Roman"/>
              </a:rPr>
              <a:t>Of </a:t>
            </a:r>
            <a:r>
              <a:rPr sz="2350" spc="10" dirty="0">
                <a:latin typeface="Times New Roman"/>
                <a:cs typeface="Times New Roman"/>
              </a:rPr>
              <a:t>varying</a:t>
            </a:r>
            <a:r>
              <a:rPr sz="2350" spc="25" dirty="0">
                <a:latin typeface="Times New Roman"/>
                <a:cs typeface="Times New Roman"/>
              </a:rPr>
              <a:t> </a:t>
            </a:r>
            <a:r>
              <a:rPr sz="2350" spc="5" dirty="0">
                <a:latin typeface="Times New Roman"/>
                <a:cs typeface="Times New Roman"/>
              </a:rPr>
              <a:t>length</a:t>
            </a:r>
            <a:endParaRPr sz="2350">
              <a:latin typeface="Times New Roman"/>
              <a:cs typeface="Times New Roman"/>
            </a:endParaRPr>
          </a:p>
          <a:p>
            <a:pPr marL="351155" marR="3314700">
              <a:lnSpc>
                <a:spcPct val="101099"/>
              </a:lnSpc>
              <a:spcBef>
                <a:spcPts val="590"/>
              </a:spcBef>
            </a:pPr>
            <a:r>
              <a:rPr sz="2350" spc="10" dirty="0">
                <a:latin typeface="Times New Roman"/>
                <a:cs typeface="Times New Roman"/>
              </a:rPr>
              <a:t>End </a:t>
            </a:r>
            <a:r>
              <a:rPr sz="2350" spc="5" dirty="0">
                <a:latin typeface="Times New Roman"/>
                <a:cs typeface="Times New Roman"/>
              </a:rPr>
              <a:t>of tape is </a:t>
            </a:r>
            <a:r>
              <a:rPr sz="2350" spc="10" dirty="0">
                <a:latin typeface="Times New Roman"/>
                <a:cs typeface="Times New Roman"/>
              </a:rPr>
              <a:t>generally of some  metal</a:t>
            </a:r>
            <a:endParaRPr sz="235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790"/>
              </a:spcBef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tree </a:t>
            </a:r>
            <a:r>
              <a:rPr sz="2400" spc="-5" dirty="0">
                <a:latin typeface="Times New Roman"/>
                <a:cs typeface="Times New Roman"/>
              </a:rPr>
              <a:t>measurement </a:t>
            </a:r>
            <a:r>
              <a:rPr sz="2400" dirty="0">
                <a:latin typeface="Times New Roman"/>
                <a:cs typeface="Times New Roman"/>
              </a:rPr>
              <a:t>tape </a:t>
            </a:r>
            <a:r>
              <a:rPr sz="2400" spc="5" dirty="0">
                <a:latin typeface="Times New Roman"/>
                <a:cs typeface="Times New Roman"/>
              </a:rPr>
              <a:t>are </a:t>
            </a:r>
            <a:r>
              <a:rPr sz="2400" dirty="0">
                <a:latin typeface="Times New Roman"/>
                <a:cs typeface="Times New Roman"/>
              </a:rPr>
              <a:t>generally 3 &amp; 5 </a:t>
            </a:r>
            <a:r>
              <a:rPr sz="2400" spc="-5" dirty="0">
                <a:latin typeface="Times New Roman"/>
                <a:cs typeface="Times New Roman"/>
              </a:rPr>
              <a:t>meter </a:t>
            </a:r>
            <a:r>
              <a:rPr sz="2400" dirty="0">
                <a:latin typeface="Times New Roman"/>
                <a:cs typeface="Times New Roman"/>
              </a:rPr>
              <a:t>long</a:t>
            </a:r>
            <a:endParaRPr sz="2400">
              <a:latin typeface="Times New Roman"/>
              <a:cs typeface="Times New Roman"/>
            </a:endParaRPr>
          </a:p>
          <a:p>
            <a:pPr marL="354965" marR="50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Usually </a:t>
            </a:r>
            <a:r>
              <a:rPr sz="2400" dirty="0">
                <a:latin typeface="Times New Roman"/>
                <a:cs typeface="Times New Roman"/>
              </a:rPr>
              <a:t>calibrated in </a:t>
            </a:r>
            <a:r>
              <a:rPr sz="2400" spc="-5" dirty="0">
                <a:latin typeface="Times New Roman"/>
                <a:cs typeface="Times New Roman"/>
              </a:rPr>
              <a:t>metric </a:t>
            </a:r>
            <a:r>
              <a:rPr sz="2400" spc="5" dirty="0">
                <a:latin typeface="Times New Roman"/>
                <a:cs typeface="Times New Roman"/>
              </a:rPr>
              <a:t>system </a:t>
            </a:r>
            <a:r>
              <a:rPr sz="2400" dirty="0">
                <a:latin typeface="Times New Roman"/>
                <a:cs typeface="Times New Roman"/>
              </a:rPr>
              <a:t>on one </a:t>
            </a:r>
            <a:r>
              <a:rPr sz="2400" spc="-5" dirty="0">
                <a:latin typeface="Times New Roman"/>
                <a:cs typeface="Times New Roman"/>
              </a:rPr>
              <a:t>side </a:t>
            </a:r>
            <a:r>
              <a:rPr sz="2400" dirty="0">
                <a:latin typeface="Times New Roman"/>
                <a:cs typeface="Times New Roman"/>
              </a:rPr>
              <a:t>and British  system on another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269" y="2795270"/>
            <a:ext cx="6539230" cy="21577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00"/>
              </a:spcBef>
              <a:buFont typeface="Times New Roman"/>
              <a:buChar char="–"/>
              <a:tabLst>
                <a:tab pos="297815" algn="l"/>
                <a:tab pos="298450" algn="l"/>
              </a:tabLst>
            </a:pPr>
            <a:r>
              <a:rPr sz="2400" spc="-5" dirty="0">
                <a:latin typeface="Times New Roman"/>
                <a:cs typeface="Times New Roman"/>
              </a:rPr>
              <a:t>Old </a:t>
            </a:r>
            <a:r>
              <a:rPr sz="2400" dirty="0">
                <a:latin typeface="Times New Roman"/>
                <a:cs typeface="Times New Roman"/>
              </a:rPr>
              <a:t>tapes should not 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297815" algn="l"/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Take care not to twist at the </a:t>
            </a:r>
            <a:r>
              <a:rPr sz="2400" spc="-5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297815" algn="l"/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Must lie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a plane perpendicular to the axis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tree</a:t>
            </a:r>
            <a:endParaRPr sz="2400">
              <a:latin typeface="Times New Roman"/>
              <a:cs typeface="Times New Roman"/>
            </a:endParaRPr>
          </a:p>
          <a:p>
            <a:pPr marL="298450" marR="216535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297815" algn="l"/>
                <a:tab pos="298450" algn="l"/>
              </a:tabLst>
            </a:pPr>
            <a:r>
              <a:rPr sz="2400" spc="-5" dirty="0">
                <a:latin typeface="Times New Roman"/>
                <a:cs typeface="Times New Roman"/>
              </a:rPr>
              <a:t>Remove climber </a:t>
            </a:r>
            <a:r>
              <a:rPr sz="2400" dirty="0">
                <a:latin typeface="Times New Roman"/>
                <a:cs typeface="Times New Roman"/>
              </a:rPr>
              <a:t>or branches of nearby shrub if it  </a:t>
            </a:r>
            <a:r>
              <a:rPr sz="2400" spc="-5" dirty="0">
                <a:latin typeface="Times New Roman"/>
                <a:cs typeface="Times New Roman"/>
              </a:rPr>
              <a:t>comes </a:t>
            </a:r>
            <a:r>
              <a:rPr sz="2400" dirty="0">
                <a:latin typeface="Times New Roman"/>
                <a:cs typeface="Times New Roman"/>
              </a:rPr>
              <a:t>in between the girth 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675" y="1833880"/>
            <a:ext cx="3895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Precaution </a:t>
            </a:r>
            <a:r>
              <a:rPr dirty="0">
                <a:solidFill>
                  <a:srgbClr val="FF0000"/>
                </a:solidFill>
              </a:rPr>
              <a:t>in </a:t>
            </a:r>
            <a:r>
              <a:rPr spc="-5" dirty="0">
                <a:solidFill>
                  <a:srgbClr val="FF0000"/>
                </a:solidFill>
              </a:rPr>
              <a:t>use </a:t>
            </a:r>
            <a:r>
              <a:rPr spc="5" dirty="0">
                <a:solidFill>
                  <a:srgbClr val="FF0000"/>
                </a:solidFill>
              </a:rPr>
              <a:t>of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Tape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307590"/>
            <a:ext cx="7618095" cy="35598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latin typeface="Times New Roman"/>
                <a:cs typeface="Times New Roman"/>
              </a:rPr>
              <a:t>Advantages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Convenient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Only </a:t>
            </a:r>
            <a:r>
              <a:rPr sz="2400" dirty="0">
                <a:latin typeface="Times New Roman"/>
                <a:cs typeface="Times New Roman"/>
              </a:rPr>
              <a:t>one </a:t>
            </a:r>
            <a:r>
              <a:rPr sz="2400" spc="-5" dirty="0">
                <a:latin typeface="Times New Roman"/>
                <a:cs typeface="Times New Roman"/>
              </a:rPr>
              <a:t>measurement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Disadvantages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If tree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rough bark, the tape exaggerates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diameter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Slower </a:t>
            </a:r>
            <a:r>
              <a:rPr sz="2400" dirty="0">
                <a:latin typeface="Times New Roman"/>
                <a:cs typeface="Times New Roman"/>
              </a:rPr>
              <a:t>in dense shrub</a:t>
            </a:r>
            <a:r>
              <a:rPr sz="2400" spc="-5" dirty="0">
                <a:latin typeface="Times New Roman"/>
                <a:cs typeface="Times New Roman"/>
              </a:rPr>
              <a:t> growth</a:t>
            </a:r>
            <a:endParaRPr sz="240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Knots </a:t>
            </a:r>
            <a:r>
              <a:rPr sz="2400" dirty="0">
                <a:latin typeface="Times New Roman"/>
                <a:cs typeface="Times New Roman"/>
              </a:rPr>
              <a:t>swellings </a:t>
            </a:r>
            <a:r>
              <a:rPr sz="2400" spc="-5" dirty="0">
                <a:latin typeface="Times New Roman"/>
                <a:cs typeface="Times New Roman"/>
              </a:rPr>
              <a:t>affects </a:t>
            </a:r>
            <a:r>
              <a:rPr sz="2400" dirty="0">
                <a:latin typeface="Times New Roman"/>
                <a:cs typeface="Times New Roman"/>
              </a:rPr>
              <a:t>girth </a:t>
            </a:r>
            <a:r>
              <a:rPr sz="2400" spc="-5" dirty="0">
                <a:latin typeface="Times New Roman"/>
                <a:cs typeface="Times New Roman"/>
              </a:rPr>
              <a:t>measurement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772920"/>
            <a:ext cx="68052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Advantages and disadvantages of</a:t>
            </a:r>
            <a:r>
              <a:rPr sz="3200" spc="2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Tape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1772920"/>
            <a:ext cx="5626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Tape and callipers -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comparison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069" y="25044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C33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69" y="3205481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CC33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969" y="2489200"/>
            <a:ext cx="720979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</a:rPr>
              <a:t>Practicability </a:t>
            </a:r>
            <a:r>
              <a:rPr sz="2400" dirty="0">
                <a:latin typeface="Times New Roman"/>
                <a:cs typeface="Times New Roman"/>
              </a:rPr>
              <a:t>– tape is </a:t>
            </a:r>
            <a:r>
              <a:rPr sz="2400" spc="-5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&amp; light whereas callipers </a:t>
            </a:r>
            <a:r>
              <a:rPr sz="2400" spc="5" dirty="0">
                <a:latin typeface="Times New Roman"/>
                <a:cs typeface="Times New Roman"/>
              </a:rPr>
              <a:t>are  </a:t>
            </a:r>
            <a:r>
              <a:rPr sz="2400" dirty="0">
                <a:latin typeface="Times New Roman"/>
                <a:cs typeface="Times New Roman"/>
              </a:rPr>
              <a:t>heavier</a:t>
            </a:r>
            <a:endParaRPr sz="2400">
              <a:latin typeface="Times New Roman"/>
              <a:cs typeface="Times New Roman"/>
            </a:endParaRPr>
          </a:p>
          <a:p>
            <a:pPr marL="12700" marR="1990725">
              <a:lnSpc>
                <a:spcPct val="120800"/>
              </a:lnSpc>
            </a:pP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</a:rPr>
              <a:t>Price </a:t>
            </a:r>
            <a:r>
              <a:rPr sz="2400" dirty="0">
                <a:latin typeface="Times New Roman"/>
                <a:cs typeface="Times New Roman"/>
              </a:rPr>
              <a:t>– tape is </a:t>
            </a:r>
            <a:r>
              <a:rPr sz="2400" spc="-10" dirty="0">
                <a:latin typeface="Times New Roman"/>
                <a:cs typeface="Times New Roman"/>
              </a:rPr>
              <a:t>much </a:t>
            </a:r>
            <a:r>
              <a:rPr sz="2400" dirty="0">
                <a:latin typeface="Times New Roman"/>
                <a:cs typeface="Times New Roman"/>
              </a:rPr>
              <a:t>cheaper that callipers  History – tapes are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commonly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1041400">
              <a:lnSpc>
                <a:spcPct val="100000"/>
              </a:lnSpc>
              <a:spcBef>
                <a:spcPts val="600"/>
              </a:spcBef>
            </a:pPr>
            <a:r>
              <a:rPr sz="3600" baseline="3472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large trees tapes are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7869" y="5031740"/>
            <a:ext cx="97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5" dirty="0">
                <a:latin typeface="Times New Roman"/>
                <a:cs typeface="Times New Roman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ontd…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0" y="1696720"/>
            <a:ext cx="5626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Tape and callipers -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comparison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069" y="21996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C33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969" y="2109471"/>
            <a:ext cx="7650480" cy="40627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– use is </a:t>
            </a:r>
            <a:r>
              <a:rPr sz="2400" spc="-5" dirty="0">
                <a:latin typeface="Times New Roman"/>
                <a:cs typeface="Times New Roman"/>
              </a:rPr>
              <a:t>faster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more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accurate</a:t>
            </a:r>
            <a:endParaRPr sz="24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600"/>
              </a:spcBef>
              <a:buChar char="-"/>
              <a:tabLst>
                <a:tab pos="762000" algn="l"/>
              </a:tabLst>
            </a:pPr>
            <a:r>
              <a:rPr sz="2400" dirty="0">
                <a:latin typeface="Times New Roman"/>
                <a:cs typeface="Times New Roman"/>
              </a:rPr>
              <a:t>both are easy to use in accessible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locations</a:t>
            </a:r>
            <a:endParaRPr sz="2400">
              <a:latin typeface="Times New Roman"/>
              <a:cs typeface="Times New Roman"/>
            </a:endParaRPr>
          </a:p>
          <a:p>
            <a:pPr marL="584200" marR="26670">
              <a:lnSpc>
                <a:spcPct val="100000"/>
              </a:lnSpc>
              <a:spcBef>
                <a:spcPts val="600"/>
              </a:spcBef>
              <a:buChar char="-"/>
              <a:tabLst>
                <a:tab pos="7620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inaccessible locations callipers are less </a:t>
            </a:r>
            <a:r>
              <a:rPr sz="2400" spc="-5" dirty="0">
                <a:latin typeface="Times New Roman"/>
                <a:cs typeface="Times New Roman"/>
              </a:rPr>
              <a:t>useful  </a:t>
            </a:r>
            <a:r>
              <a:rPr sz="2400" dirty="0">
                <a:latin typeface="Times New Roman"/>
                <a:cs typeface="Times New Roman"/>
              </a:rPr>
              <a:t>because of its </a:t>
            </a:r>
            <a:r>
              <a:rPr sz="2400" spc="-5" dirty="0">
                <a:latin typeface="Times New Roman"/>
                <a:cs typeface="Times New Roman"/>
              </a:rPr>
              <a:t>weight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5" dirty="0">
                <a:latin typeface="Times New Roman"/>
                <a:cs typeface="Times New Roman"/>
              </a:rPr>
              <a:t>measurement with </a:t>
            </a:r>
            <a:r>
              <a:rPr sz="2400" dirty="0">
                <a:latin typeface="Times New Roman"/>
                <a:cs typeface="Times New Roman"/>
              </a:rPr>
              <a:t>a tape is </a:t>
            </a:r>
            <a:r>
              <a:rPr sz="2400" spc="-5" dirty="0">
                <a:latin typeface="Times New Roman"/>
                <a:cs typeface="Times New Roman"/>
              </a:rPr>
              <a:t>faster 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two measurements with </a:t>
            </a:r>
            <a:r>
              <a:rPr sz="2400" dirty="0">
                <a:latin typeface="Times New Roman"/>
                <a:cs typeface="Times New Roman"/>
              </a:rPr>
              <a:t>callipers tapes are </a:t>
            </a:r>
            <a:r>
              <a:rPr sz="2400" spc="-5" dirty="0">
                <a:latin typeface="Times New Roman"/>
                <a:cs typeface="Times New Roman"/>
              </a:rPr>
              <a:t>more  </a:t>
            </a:r>
            <a:r>
              <a:rPr sz="2400" dirty="0">
                <a:latin typeface="Times New Roman"/>
                <a:cs typeface="Times New Roman"/>
              </a:rPr>
              <a:t>accurate </a:t>
            </a:r>
            <a:r>
              <a:rPr sz="2400" spc="-5" dirty="0">
                <a:latin typeface="Times New Roman"/>
                <a:cs typeface="Times New Roman"/>
              </a:rPr>
              <a:t>than</a:t>
            </a:r>
            <a:r>
              <a:rPr sz="2400" dirty="0">
                <a:latin typeface="Times New Roman"/>
                <a:cs typeface="Times New Roman"/>
              </a:rPr>
              <a:t> callipers</a:t>
            </a:r>
            <a:endParaRPr sz="2400">
              <a:latin typeface="Times New Roman"/>
              <a:cs typeface="Times New Roman"/>
            </a:endParaRPr>
          </a:p>
          <a:p>
            <a:pPr marL="584200" marR="5080">
              <a:lnSpc>
                <a:spcPct val="100000"/>
              </a:lnSpc>
              <a:spcBef>
                <a:spcPts val="600"/>
              </a:spcBef>
              <a:buChar char="-"/>
              <a:tabLst>
                <a:tab pos="762000" algn="l"/>
              </a:tabLst>
            </a:pPr>
            <a:r>
              <a:rPr sz="2400" dirty="0">
                <a:latin typeface="Times New Roman"/>
                <a:cs typeface="Times New Roman"/>
              </a:rPr>
              <a:t>tape negotiates whole </a:t>
            </a:r>
            <a:r>
              <a:rPr sz="2400" spc="-5" dirty="0">
                <a:latin typeface="Times New Roman"/>
                <a:cs typeface="Times New Roman"/>
              </a:rPr>
              <a:t>circumference </a:t>
            </a:r>
            <a:r>
              <a:rPr sz="2400" dirty="0">
                <a:latin typeface="Times New Roman"/>
                <a:cs typeface="Times New Roman"/>
              </a:rPr>
              <a:t>of the tree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gives  better</a:t>
            </a:r>
            <a:r>
              <a:rPr sz="2400" spc="-5" dirty="0">
                <a:latin typeface="Times New Roman"/>
                <a:cs typeface="Times New Roman"/>
              </a:rPr>
              <a:t> measurement</a:t>
            </a:r>
            <a:endParaRPr sz="2400">
              <a:latin typeface="Times New Roman"/>
              <a:cs typeface="Times New Roman"/>
            </a:endParaRPr>
          </a:p>
          <a:p>
            <a:pPr marL="584200" marR="117475">
              <a:lnSpc>
                <a:spcPct val="100000"/>
              </a:lnSpc>
              <a:spcBef>
                <a:spcPts val="590"/>
              </a:spcBef>
              <a:buChar char="-"/>
              <a:tabLst>
                <a:tab pos="7620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non-circular trees tape overestimates girth, callipers  are better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89652" y="2286000"/>
            <a:ext cx="236854" cy="835660"/>
          </a:xfrm>
          <a:custGeom>
            <a:avLst/>
            <a:gdLst/>
            <a:ahLst/>
            <a:cxnLst/>
            <a:rect l="l" t="t" r="r" b="b"/>
            <a:pathLst>
              <a:path w="236855" h="835660">
                <a:moveTo>
                  <a:pt x="20527" y="0"/>
                </a:moveTo>
                <a:lnTo>
                  <a:pt x="16113" y="56490"/>
                </a:lnTo>
                <a:lnTo>
                  <a:pt x="11884" y="112724"/>
                </a:lnTo>
                <a:lnTo>
                  <a:pt x="8025" y="168394"/>
                </a:lnTo>
                <a:lnTo>
                  <a:pt x="4722" y="223190"/>
                </a:lnTo>
                <a:lnTo>
                  <a:pt x="2160" y="276805"/>
                </a:lnTo>
                <a:lnTo>
                  <a:pt x="524" y="328930"/>
                </a:lnTo>
                <a:lnTo>
                  <a:pt x="0" y="379255"/>
                </a:lnTo>
                <a:lnTo>
                  <a:pt x="771" y="427472"/>
                </a:lnTo>
                <a:lnTo>
                  <a:pt x="3025" y="473273"/>
                </a:lnTo>
                <a:lnTo>
                  <a:pt x="6945" y="516349"/>
                </a:lnTo>
                <a:lnTo>
                  <a:pt x="12717" y="556390"/>
                </a:lnTo>
                <a:lnTo>
                  <a:pt x="39351" y="647381"/>
                </a:lnTo>
                <a:lnTo>
                  <a:pt x="63662" y="692609"/>
                </a:lnTo>
                <a:lnTo>
                  <a:pt x="92572" y="730283"/>
                </a:lnTo>
                <a:lnTo>
                  <a:pt x="125193" y="761914"/>
                </a:lnTo>
                <a:lnTo>
                  <a:pt x="160634" y="789014"/>
                </a:lnTo>
                <a:lnTo>
                  <a:pt x="198008" y="813092"/>
                </a:lnTo>
                <a:lnTo>
                  <a:pt x="236427" y="8356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9439" y="2286000"/>
            <a:ext cx="252095" cy="835660"/>
          </a:xfrm>
          <a:custGeom>
            <a:avLst/>
            <a:gdLst/>
            <a:ahLst/>
            <a:cxnLst/>
            <a:rect l="l" t="t" r="r" b="b"/>
            <a:pathLst>
              <a:path w="252094" h="835660">
                <a:moveTo>
                  <a:pt x="229870" y="0"/>
                </a:moveTo>
                <a:lnTo>
                  <a:pt x="234599" y="56490"/>
                </a:lnTo>
                <a:lnTo>
                  <a:pt x="239130" y="112724"/>
                </a:lnTo>
                <a:lnTo>
                  <a:pt x="243264" y="168394"/>
                </a:lnTo>
                <a:lnTo>
                  <a:pt x="246803" y="223190"/>
                </a:lnTo>
                <a:lnTo>
                  <a:pt x="249548" y="276805"/>
                </a:lnTo>
                <a:lnTo>
                  <a:pt x="251301" y="328930"/>
                </a:lnTo>
                <a:lnTo>
                  <a:pt x="251863" y="379255"/>
                </a:lnTo>
                <a:lnTo>
                  <a:pt x="251036" y="427472"/>
                </a:lnTo>
                <a:lnTo>
                  <a:pt x="248622" y="473273"/>
                </a:lnTo>
                <a:lnTo>
                  <a:pt x="244422" y="516349"/>
                </a:lnTo>
                <a:lnTo>
                  <a:pt x="238237" y="556390"/>
                </a:lnTo>
                <a:lnTo>
                  <a:pt x="210138" y="647381"/>
                </a:lnTo>
                <a:lnTo>
                  <a:pt x="184298" y="692609"/>
                </a:lnTo>
                <a:lnTo>
                  <a:pt x="153392" y="730283"/>
                </a:lnTo>
                <a:lnTo>
                  <a:pt x="118465" y="761914"/>
                </a:lnTo>
                <a:lnTo>
                  <a:pt x="80561" y="789014"/>
                </a:lnTo>
                <a:lnTo>
                  <a:pt x="40725" y="813092"/>
                </a:lnTo>
                <a:lnTo>
                  <a:pt x="0" y="8356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3121660"/>
            <a:ext cx="1772920" cy="0"/>
          </a:xfrm>
          <a:custGeom>
            <a:avLst/>
            <a:gdLst/>
            <a:ahLst/>
            <a:cxnLst/>
            <a:rect l="l" t="t" r="r" b="b"/>
            <a:pathLst>
              <a:path w="1772920">
                <a:moveTo>
                  <a:pt x="0" y="0"/>
                </a:moveTo>
                <a:lnTo>
                  <a:pt x="177292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3121660"/>
            <a:ext cx="106680" cy="80010"/>
          </a:xfrm>
          <a:custGeom>
            <a:avLst/>
            <a:gdLst/>
            <a:ahLst/>
            <a:cxnLst/>
            <a:rect l="l" t="t" r="r" b="b"/>
            <a:pathLst>
              <a:path w="106680" h="80010">
                <a:moveTo>
                  <a:pt x="10668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8150" y="3121660"/>
            <a:ext cx="106680" cy="80010"/>
          </a:xfrm>
          <a:custGeom>
            <a:avLst/>
            <a:gdLst/>
            <a:ahLst/>
            <a:cxnLst/>
            <a:rect l="l" t="t" r="r" b="b"/>
            <a:pathLst>
              <a:path w="106680" h="80010">
                <a:moveTo>
                  <a:pt x="10668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6100" y="3121660"/>
            <a:ext cx="105410" cy="80010"/>
          </a:xfrm>
          <a:custGeom>
            <a:avLst/>
            <a:gdLst/>
            <a:ahLst/>
            <a:cxnLst/>
            <a:rect l="l" t="t" r="r" b="b"/>
            <a:pathLst>
              <a:path w="105410" h="80010">
                <a:moveTo>
                  <a:pt x="10541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1510" y="3121660"/>
            <a:ext cx="107950" cy="80010"/>
          </a:xfrm>
          <a:custGeom>
            <a:avLst/>
            <a:gdLst/>
            <a:ahLst/>
            <a:cxnLst/>
            <a:rect l="l" t="t" r="r" b="b"/>
            <a:pathLst>
              <a:path w="107950" h="80010">
                <a:moveTo>
                  <a:pt x="10795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9460" y="3121660"/>
            <a:ext cx="107950" cy="80010"/>
          </a:xfrm>
          <a:custGeom>
            <a:avLst/>
            <a:gdLst/>
            <a:ahLst/>
            <a:cxnLst/>
            <a:rect l="l" t="t" r="r" b="b"/>
            <a:pathLst>
              <a:path w="107950" h="80010">
                <a:moveTo>
                  <a:pt x="10795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7410" y="3121660"/>
            <a:ext cx="107950" cy="80010"/>
          </a:xfrm>
          <a:custGeom>
            <a:avLst/>
            <a:gdLst/>
            <a:ahLst/>
            <a:cxnLst/>
            <a:rect l="l" t="t" r="r" b="b"/>
            <a:pathLst>
              <a:path w="107950" h="80010">
                <a:moveTo>
                  <a:pt x="10795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5360" y="3121660"/>
            <a:ext cx="106680" cy="80010"/>
          </a:xfrm>
          <a:custGeom>
            <a:avLst/>
            <a:gdLst/>
            <a:ahLst/>
            <a:cxnLst/>
            <a:rect l="l" t="t" r="r" b="b"/>
            <a:pathLst>
              <a:path w="106680" h="80010">
                <a:moveTo>
                  <a:pt x="106679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2039" y="3121660"/>
            <a:ext cx="107950" cy="80010"/>
          </a:xfrm>
          <a:custGeom>
            <a:avLst/>
            <a:gdLst/>
            <a:ahLst/>
            <a:cxnLst/>
            <a:rect l="l" t="t" r="r" b="b"/>
            <a:pathLst>
              <a:path w="107950" h="80010">
                <a:moveTo>
                  <a:pt x="10795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9989" y="3121660"/>
            <a:ext cx="106680" cy="80010"/>
          </a:xfrm>
          <a:custGeom>
            <a:avLst/>
            <a:gdLst/>
            <a:ahLst/>
            <a:cxnLst/>
            <a:rect l="l" t="t" r="r" b="b"/>
            <a:pathLst>
              <a:path w="106680" h="80010">
                <a:moveTo>
                  <a:pt x="10668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6670" y="3121660"/>
            <a:ext cx="107950" cy="80010"/>
          </a:xfrm>
          <a:custGeom>
            <a:avLst/>
            <a:gdLst/>
            <a:ahLst/>
            <a:cxnLst/>
            <a:rect l="l" t="t" r="r" b="b"/>
            <a:pathLst>
              <a:path w="107950" h="80010">
                <a:moveTo>
                  <a:pt x="10795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5889" y="3121660"/>
            <a:ext cx="106680" cy="80010"/>
          </a:xfrm>
          <a:custGeom>
            <a:avLst/>
            <a:gdLst/>
            <a:ahLst/>
            <a:cxnLst/>
            <a:rect l="l" t="t" r="r" b="b"/>
            <a:pathLst>
              <a:path w="106680" h="80010">
                <a:moveTo>
                  <a:pt x="10668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2570" y="3121660"/>
            <a:ext cx="106680" cy="80010"/>
          </a:xfrm>
          <a:custGeom>
            <a:avLst/>
            <a:gdLst/>
            <a:ahLst/>
            <a:cxnLst/>
            <a:rect l="l" t="t" r="r" b="b"/>
            <a:pathLst>
              <a:path w="106680" h="80010">
                <a:moveTo>
                  <a:pt x="10668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9250" y="3121660"/>
            <a:ext cx="107950" cy="80010"/>
          </a:xfrm>
          <a:custGeom>
            <a:avLst/>
            <a:gdLst/>
            <a:ahLst/>
            <a:cxnLst/>
            <a:rect l="l" t="t" r="r" b="b"/>
            <a:pathLst>
              <a:path w="107950" h="80010">
                <a:moveTo>
                  <a:pt x="10795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7200" y="3121660"/>
            <a:ext cx="107950" cy="80010"/>
          </a:xfrm>
          <a:custGeom>
            <a:avLst/>
            <a:gdLst/>
            <a:ahLst/>
            <a:cxnLst/>
            <a:rect l="l" t="t" r="r" b="b"/>
            <a:pathLst>
              <a:path w="107950" h="80010">
                <a:moveTo>
                  <a:pt x="10795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5150" y="3121660"/>
            <a:ext cx="107950" cy="80010"/>
          </a:xfrm>
          <a:custGeom>
            <a:avLst/>
            <a:gdLst/>
            <a:ahLst/>
            <a:cxnLst/>
            <a:rect l="l" t="t" r="r" b="b"/>
            <a:pathLst>
              <a:path w="107950" h="80010">
                <a:moveTo>
                  <a:pt x="107950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3100" y="3121660"/>
            <a:ext cx="106680" cy="80010"/>
          </a:xfrm>
          <a:custGeom>
            <a:avLst/>
            <a:gdLst/>
            <a:ahLst/>
            <a:cxnLst/>
            <a:rect l="l" t="t" r="r" b="b"/>
            <a:pathLst>
              <a:path w="106679" h="80010">
                <a:moveTo>
                  <a:pt x="106679" y="0"/>
                </a:moveTo>
                <a:lnTo>
                  <a:pt x="0" y="80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6670" y="2698750"/>
            <a:ext cx="54610" cy="90170"/>
          </a:xfrm>
          <a:custGeom>
            <a:avLst/>
            <a:gdLst/>
            <a:ahLst/>
            <a:cxnLst/>
            <a:rect l="l" t="t" r="r" b="b"/>
            <a:pathLst>
              <a:path w="54610" h="90169">
                <a:moveTo>
                  <a:pt x="54610" y="0"/>
                </a:moveTo>
                <a:lnTo>
                  <a:pt x="50800" y="0"/>
                </a:lnTo>
                <a:lnTo>
                  <a:pt x="48260" y="1270"/>
                </a:lnTo>
                <a:lnTo>
                  <a:pt x="45719" y="1270"/>
                </a:lnTo>
                <a:lnTo>
                  <a:pt x="43180" y="2539"/>
                </a:lnTo>
                <a:lnTo>
                  <a:pt x="40640" y="3810"/>
                </a:lnTo>
                <a:lnTo>
                  <a:pt x="38100" y="5079"/>
                </a:lnTo>
                <a:lnTo>
                  <a:pt x="35560" y="6350"/>
                </a:lnTo>
                <a:lnTo>
                  <a:pt x="31750" y="7620"/>
                </a:lnTo>
                <a:lnTo>
                  <a:pt x="29210" y="10160"/>
                </a:lnTo>
                <a:lnTo>
                  <a:pt x="26669" y="12700"/>
                </a:lnTo>
                <a:lnTo>
                  <a:pt x="25400" y="15239"/>
                </a:lnTo>
                <a:lnTo>
                  <a:pt x="22860" y="17779"/>
                </a:lnTo>
                <a:lnTo>
                  <a:pt x="20319" y="20320"/>
                </a:lnTo>
                <a:lnTo>
                  <a:pt x="17780" y="24129"/>
                </a:lnTo>
                <a:lnTo>
                  <a:pt x="16510" y="26670"/>
                </a:lnTo>
                <a:lnTo>
                  <a:pt x="13969" y="30479"/>
                </a:lnTo>
                <a:lnTo>
                  <a:pt x="12700" y="33020"/>
                </a:lnTo>
                <a:lnTo>
                  <a:pt x="10160" y="36829"/>
                </a:lnTo>
                <a:lnTo>
                  <a:pt x="8890" y="40639"/>
                </a:lnTo>
                <a:lnTo>
                  <a:pt x="7619" y="45720"/>
                </a:lnTo>
                <a:lnTo>
                  <a:pt x="6350" y="49529"/>
                </a:lnTo>
                <a:lnTo>
                  <a:pt x="5080" y="53339"/>
                </a:lnTo>
                <a:lnTo>
                  <a:pt x="3810" y="57150"/>
                </a:lnTo>
                <a:lnTo>
                  <a:pt x="2540" y="62229"/>
                </a:lnTo>
                <a:lnTo>
                  <a:pt x="2540" y="67310"/>
                </a:lnTo>
                <a:lnTo>
                  <a:pt x="1269" y="71120"/>
                </a:lnTo>
                <a:lnTo>
                  <a:pt x="1269" y="76200"/>
                </a:lnTo>
                <a:lnTo>
                  <a:pt x="1269" y="80010"/>
                </a:lnTo>
                <a:lnTo>
                  <a:pt x="0" y="85089"/>
                </a:lnTo>
                <a:lnTo>
                  <a:pt x="0" y="901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3329" y="2847339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53339" y="0"/>
                </a:moveTo>
                <a:lnTo>
                  <a:pt x="50800" y="0"/>
                </a:lnTo>
                <a:lnTo>
                  <a:pt x="48259" y="0"/>
                </a:lnTo>
                <a:lnTo>
                  <a:pt x="45719" y="1270"/>
                </a:lnTo>
                <a:lnTo>
                  <a:pt x="43180" y="2539"/>
                </a:lnTo>
                <a:lnTo>
                  <a:pt x="39369" y="2539"/>
                </a:lnTo>
                <a:lnTo>
                  <a:pt x="36830" y="5080"/>
                </a:lnTo>
                <a:lnTo>
                  <a:pt x="34289" y="6350"/>
                </a:lnTo>
                <a:lnTo>
                  <a:pt x="31750" y="7620"/>
                </a:lnTo>
                <a:lnTo>
                  <a:pt x="29209" y="10160"/>
                </a:lnTo>
                <a:lnTo>
                  <a:pt x="26669" y="12700"/>
                </a:lnTo>
                <a:lnTo>
                  <a:pt x="24130" y="15239"/>
                </a:lnTo>
                <a:lnTo>
                  <a:pt x="21589" y="17780"/>
                </a:lnTo>
                <a:lnTo>
                  <a:pt x="20319" y="20320"/>
                </a:lnTo>
                <a:lnTo>
                  <a:pt x="17780" y="22860"/>
                </a:lnTo>
                <a:lnTo>
                  <a:pt x="16509" y="26670"/>
                </a:lnTo>
                <a:lnTo>
                  <a:pt x="13969" y="29210"/>
                </a:lnTo>
                <a:lnTo>
                  <a:pt x="12700" y="33020"/>
                </a:lnTo>
                <a:lnTo>
                  <a:pt x="10159" y="36830"/>
                </a:lnTo>
                <a:lnTo>
                  <a:pt x="8889" y="40639"/>
                </a:lnTo>
                <a:lnTo>
                  <a:pt x="7619" y="44450"/>
                </a:lnTo>
                <a:lnTo>
                  <a:pt x="6350" y="48260"/>
                </a:lnTo>
                <a:lnTo>
                  <a:pt x="5080" y="52070"/>
                </a:lnTo>
                <a:lnTo>
                  <a:pt x="3809" y="57150"/>
                </a:lnTo>
                <a:lnTo>
                  <a:pt x="2539" y="60960"/>
                </a:lnTo>
                <a:lnTo>
                  <a:pt x="2539" y="66039"/>
                </a:lnTo>
                <a:lnTo>
                  <a:pt x="1269" y="69850"/>
                </a:lnTo>
                <a:lnTo>
                  <a:pt x="1269" y="74930"/>
                </a:lnTo>
                <a:lnTo>
                  <a:pt x="0" y="78739"/>
                </a:lnTo>
                <a:lnTo>
                  <a:pt x="0" y="83820"/>
                </a:ln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3329" y="2905760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53339" y="0"/>
                </a:moveTo>
                <a:lnTo>
                  <a:pt x="50800" y="0"/>
                </a:lnTo>
                <a:lnTo>
                  <a:pt x="48259" y="0"/>
                </a:lnTo>
                <a:lnTo>
                  <a:pt x="45719" y="1269"/>
                </a:lnTo>
                <a:lnTo>
                  <a:pt x="43180" y="2539"/>
                </a:lnTo>
                <a:lnTo>
                  <a:pt x="39369" y="2539"/>
                </a:lnTo>
                <a:lnTo>
                  <a:pt x="36830" y="5079"/>
                </a:lnTo>
                <a:lnTo>
                  <a:pt x="34289" y="6350"/>
                </a:lnTo>
                <a:lnTo>
                  <a:pt x="31750" y="7619"/>
                </a:lnTo>
                <a:lnTo>
                  <a:pt x="29209" y="10160"/>
                </a:lnTo>
                <a:lnTo>
                  <a:pt x="26669" y="11429"/>
                </a:lnTo>
                <a:lnTo>
                  <a:pt x="24130" y="13969"/>
                </a:lnTo>
                <a:lnTo>
                  <a:pt x="21589" y="16510"/>
                </a:lnTo>
                <a:lnTo>
                  <a:pt x="20319" y="20319"/>
                </a:lnTo>
                <a:lnTo>
                  <a:pt x="17780" y="22860"/>
                </a:lnTo>
                <a:lnTo>
                  <a:pt x="16509" y="26669"/>
                </a:lnTo>
                <a:lnTo>
                  <a:pt x="13969" y="29210"/>
                </a:lnTo>
                <a:lnTo>
                  <a:pt x="12700" y="33019"/>
                </a:lnTo>
                <a:lnTo>
                  <a:pt x="10159" y="36829"/>
                </a:lnTo>
                <a:lnTo>
                  <a:pt x="8889" y="40639"/>
                </a:lnTo>
                <a:lnTo>
                  <a:pt x="7619" y="44450"/>
                </a:lnTo>
                <a:lnTo>
                  <a:pt x="6350" y="48260"/>
                </a:lnTo>
                <a:lnTo>
                  <a:pt x="5080" y="53339"/>
                </a:lnTo>
                <a:lnTo>
                  <a:pt x="3809" y="57150"/>
                </a:lnTo>
                <a:lnTo>
                  <a:pt x="2539" y="62229"/>
                </a:lnTo>
                <a:lnTo>
                  <a:pt x="2539" y="66039"/>
                </a:lnTo>
                <a:lnTo>
                  <a:pt x="1269" y="71119"/>
                </a:lnTo>
                <a:lnTo>
                  <a:pt x="1269" y="74929"/>
                </a:lnTo>
                <a:lnTo>
                  <a:pt x="0" y="80010"/>
                </a:lnTo>
                <a:lnTo>
                  <a:pt x="0" y="85089"/>
                </a:ln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6670" y="2816860"/>
            <a:ext cx="54610" cy="88900"/>
          </a:xfrm>
          <a:custGeom>
            <a:avLst/>
            <a:gdLst/>
            <a:ahLst/>
            <a:cxnLst/>
            <a:rect l="l" t="t" r="r" b="b"/>
            <a:pathLst>
              <a:path w="54610" h="88900">
                <a:moveTo>
                  <a:pt x="54610" y="0"/>
                </a:moveTo>
                <a:lnTo>
                  <a:pt x="50800" y="0"/>
                </a:lnTo>
                <a:lnTo>
                  <a:pt x="48260" y="0"/>
                </a:lnTo>
                <a:lnTo>
                  <a:pt x="45719" y="1269"/>
                </a:lnTo>
                <a:lnTo>
                  <a:pt x="43180" y="2539"/>
                </a:lnTo>
                <a:lnTo>
                  <a:pt x="40640" y="2539"/>
                </a:lnTo>
                <a:lnTo>
                  <a:pt x="38100" y="5079"/>
                </a:lnTo>
                <a:lnTo>
                  <a:pt x="35560" y="6350"/>
                </a:lnTo>
                <a:lnTo>
                  <a:pt x="31750" y="7619"/>
                </a:lnTo>
                <a:lnTo>
                  <a:pt x="29210" y="10160"/>
                </a:lnTo>
                <a:lnTo>
                  <a:pt x="26669" y="11429"/>
                </a:lnTo>
                <a:lnTo>
                  <a:pt x="25400" y="13969"/>
                </a:lnTo>
                <a:lnTo>
                  <a:pt x="22860" y="16510"/>
                </a:lnTo>
                <a:lnTo>
                  <a:pt x="20319" y="20319"/>
                </a:lnTo>
                <a:lnTo>
                  <a:pt x="17780" y="22860"/>
                </a:lnTo>
                <a:lnTo>
                  <a:pt x="16510" y="26669"/>
                </a:lnTo>
                <a:lnTo>
                  <a:pt x="13969" y="29210"/>
                </a:lnTo>
                <a:lnTo>
                  <a:pt x="12700" y="33019"/>
                </a:lnTo>
                <a:lnTo>
                  <a:pt x="10160" y="36829"/>
                </a:lnTo>
                <a:lnTo>
                  <a:pt x="8890" y="40639"/>
                </a:lnTo>
                <a:lnTo>
                  <a:pt x="7619" y="44450"/>
                </a:lnTo>
                <a:lnTo>
                  <a:pt x="6350" y="48260"/>
                </a:lnTo>
                <a:lnTo>
                  <a:pt x="5080" y="52069"/>
                </a:lnTo>
                <a:lnTo>
                  <a:pt x="3810" y="57150"/>
                </a:lnTo>
                <a:lnTo>
                  <a:pt x="2540" y="60960"/>
                </a:lnTo>
                <a:lnTo>
                  <a:pt x="2540" y="66039"/>
                </a:lnTo>
                <a:lnTo>
                  <a:pt x="1269" y="69850"/>
                </a:lnTo>
                <a:lnTo>
                  <a:pt x="1269" y="74929"/>
                </a:lnTo>
                <a:lnTo>
                  <a:pt x="1269" y="78739"/>
                </a:lnTo>
                <a:lnTo>
                  <a:pt x="0" y="83819"/>
                </a:ln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1997" y="2310537"/>
            <a:ext cx="143964" cy="216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9989" y="2729229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53340" y="0"/>
                </a:moveTo>
                <a:lnTo>
                  <a:pt x="50800" y="0"/>
                </a:lnTo>
                <a:lnTo>
                  <a:pt x="46990" y="0"/>
                </a:lnTo>
                <a:lnTo>
                  <a:pt x="44450" y="1270"/>
                </a:lnTo>
                <a:lnTo>
                  <a:pt x="41910" y="1270"/>
                </a:lnTo>
                <a:lnTo>
                  <a:pt x="39370" y="2540"/>
                </a:lnTo>
                <a:lnTo>
                  <a:pt x="36830" y="3810"/>
                </a:lnTo>
                <a:lnTo>
                  <a:pt x="34290" y="5080"/>
                </a:lnTo>
                <a:lnTo>
                  <a:pt x="31750" y="7620"/>
                </a:lnTo>
                <a:lnTo>
                  <a:pt x="29210" y="10160"/>
                </a:lnTo>
                <a:lnTo>
                  <a:pt x="26670" y="11430"/>
                </a:lnTo>
                <a:lnTo>
                  <a:pt x="24130" y="13970"/>
                </a:lnTo>
                <a:lnTo>
                  <a:pt x="21590" y="16510"/>
                </a:lnTo>
                <a:lnTo>
                  <a:pt x="19050" y="20320"/>
                </a:lnTo>
                <a:lnTo>
                  <a:pt x="17780" y="22860"/>
                </a:lnTo>
                <a:lnTo>
                  <a:pt x="15240" y="25400"/>
                </a:lnTo>
                <a:lnTo>
                  <a:pt x="12700" y="29210"/>
                </a:lnTo>
                <a:lnTo>
                  <a:pt x="11430" y="33020"/>
                </a:lnTo>
                <a:lnTo>
                  <a:pt x="10160" y="36830"/>
                </a:lnTo>
                <a:lnTo>
                  <a:pt x="7620" y="40640"/>
                </a:lnTo>
                <a:lnTo>
                  <a:pt x="6350" y="44450"/>
                </a:lnTo>
                <a:lnTo>
                  <a:pt x="5080" y="48260"/>
                </a:lnTo>
                <a:lnTo>
                  <a:pt x="3810" y="52070"/>
                </a:lnTo>
                <a:lnTo>
                  <a:pt x="2540" y="57150"/>
                </a:lnTo>
                <a:lnTo>
                  <a:pt x="2540" y="60960"/>
                </a:lnTo>
                <a:lnTo>
                  <a:pt x="1270" y="66040"/>
                </a:lnTo>
                <a:lnTo>
                  <a:pt x="0" y="69850"/>
                </a:lnTo>
                <a:lnTo>
                  <a:pt x="0" y="74930"/>
                </a:lnTo>
                <a:lnTo>
                  <a:pt x="0" y="78740"/>
                </a:lnTo>
                <a:lnTo>
                  <a:pt x="0" y="83820"/>
                </a:ln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7939" y="2729229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53340" y="0"/>
                </a:moveTo>
                <a:lnTo>
                  <a:pt x="49530" y="0"/>
                </a:lnTo>
                <a:lnTo>
                  <a:pt x="46990" y="0"/>
                </a:lnTo>
                <a:lnTo>
                  <a:pt x="44450" y="1270"/>
                </a:lnTo>
                <a:lnTo>
                  <a:pt x="41910" y="1270"/>
                </a:lnTo>
                <a:lnTo>
                  <a:pt x="39370" y="2540"/>
                </a:lnTo>
                <a:lnTo>
                  <a:pt x="36830" y="3810"/>
                </a:lnTo>
                <a:lnTo>
                  <a:pt x="34290" y="5080"/>
                </a:lnTo>
                <a:lnTo>
                  <a:pt x="31750" y="7620"/>
                </a:lnTo>
                <a:lnTo>
                  <a:pt x="29210" y="10160"/>
                </a:lnTo>
                <a:lnTo>
                  <a:pt x="26670" y="11430"/>
                </a:lnTo>
                <a:lnTo>
                  <a:pt x="24130" y="13970"/>
                </a:lnTo>
                <a:lnTo>
                  <a:pt x="21590" y="16510"/>
                </a:lnTo>
                <a:lnTo>
                  <a:pt x="19050" y="20320"/>
                </a:lnTo>
                <a:lnTo>
                  <a:pt x="17780" y="22860"/>
                </a:lnTo>
                <a:lnTo>
                  <a:pt x="15240" y="25400"/>
                </a:lnTo>
                <a:lnTo>
                  <a:pt x="12700" y="29210"/>
                </a:lnTo>
                <a:lnTo>
                  <a:pt x="11430" y="33020"/>
                </a:lnTo>
                <a:lnTo>
                  <a:pt x="10160" y="36830"/>
                </a:lnTo>
                <a:lnTo>
                  <a:pt x="7620" y="40640"/>
                </a:lnTo>
                <a:lnTo>
                  <a:pt x="6350" y="44450"/>
                </a:lnTo>
                <a:lnTo>
                  <a:pt x="5080" y="48260"/>
                </a:lnTo>
                <a:lnTo>
                  <a:pt x="3810" y="52070"/>
                </a:lnTo>
                <a:lnTo>
                  <a:pt x="3810" y="57150"/>
                </a:lnTo>
                <a:lnTo>
                  <a:pt x="2540" y="60960"/>
                </a:lnTo>
                <a:lnTo>
                  <a:pt x="1270" y="66040"/>
                </a:lnTo>
                <a:lnTo>
                  <a:pt x="1270" y="69850"/>
                </a:lnTo>
                <a:lnTo>
                  <a:pt x="0" y="74930"/>
                </a:lnTo>
                <a:lnTo>
                  <a:pt x="0" y="78740"/>
                </a:lnTo>
                <a:lnTo>
                  <a:pt x="0" y="83820"/>
                </a:ln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3329" y="2787650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53339" y="0"/>
                </a:moveTo>
                <a:lnTo>
                  <a:pt x="50800" y="0"/>
                </a:lnTo>
                <a:lnTo>
                  <a:pt x="48259" y="1270"/>
                </a:lnTo>
                <a:lnTo>
                  <a:pt x="45719" y="1270"/>
                </a:lnTo>
                <a:lnTo>
                  <a:pt x="41909" y="2539"/>
                </a:lnTo>
                <a:lnTo>
                  <a:pt x="39369" y="3810"/>
                </a:lnTo>
                <a:lnTo>
                  <a:pt x="36830" y="5079"/>
                </a:lnTo>
                <a:lnTo>
                  <a:pt x="34289" y="6350"/>
                </a:lnTo>
                <a:lnTo>
                  <a:pt x="31750" y="7620"/>
                </a:lnTo>
                <a:lnTo>
                  <a:pt x="29209" y="10160"/>
                </a:lnTo>
                <a:lnTo>
                  <a:pt x="26669" y="12700"/>
                </a:lnTo>
                <a:lnTo>
                  <a:pt x="24130" y="15239"/>
                </a:lnTo>
                <a:lnTo>
                  <a:pt x="21589" y="17779"/>
                </a:lnTo>
                <a:lnTo>
                  <a:pt x="19050" y="20320"/>
                </a:lnTo>
                <a:lnTo>
                  <a:pt x="17780" y="22860"/>
                </a:lnTo>
                <a:lnTo>
                  <a:pt x="15239" y="26670"/>
                </a:lnTo>
                <a:lnTo>
                  <a:pt x="13969" y="29210"/>
                </a:lnTo>
                <a:lnTo>
                  <a:pt x="11430" y="33020"/>
                </a:lnTo>
                <a:lnTo>
                  <a:pt x="10159" y="36829"/>
                </a:lnTo>
                <a:lnTo>
                  <a:pt x="8889" y="40639"/>
                </a:lnTo>
                <a:lnTo>
                  <a:pt x="7619" y="44450"/>
                </a:lnTo>
                <a:lnTo>
                  <a:pt x="5080" y="48260"/>
                </a:lnTo>
                <a:lnTo>
                  <a:pt x="5080" y="53339"/>
                </a:lnTo>
                <a:lnTo>
                  <a:pt x="3809" y="57150"/>
                </a:lnTo>
                <a:lnTo>
                  <a:pt x="2539" y="62229"/>
                </a:lnTo>
                <a:lnTo>
                  <a:pt x="1269" y="66039"/>
                </a:lnTo>
                <a:lnTo>
                  <a:pt x="1269" y="71120"/>
                </a:lnTo>
                <a:lnTo>
                  <a:pt x="0" y="74929"/>
                </a:lnTo>
                <a:lnTo>
                  <a:pt x="0" y="80010"/>
                </a:lnTo>
                <a:lnTo>
                  <a:pt x="0" y="83820"/>
                </a:ln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06650" y="2847339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53339" y="0"/>
                </a:moveTo>
                <a:lnTo>
                  <a:pt x="49530" y="0"/>
                </a:lnTo>
                <a:lnTo>
                  <a:pt x="46989" y="0"/>
                </a:lnTo>
                <a:lnTo>
                  <a:pt x="44450" y="1270"/>
                </a:lnTo>
                <a:lnTo>
                  <a:pt x="41910" y="1270"/>
                </a:lnTo>
                <a:lnTo>
                  <a:pt x="39369" y="2539"/>
                </a:lnTo>
                <a:lnTo>
                  <a:pt x="36830" y="3810"/>
                </a:lnTo>
                <a:lnTo>
                  <a:pt x="34289" y="5080"/>
                </a:lnTo>
                <a:lnTo>
                  <a:pt x="31750" y="7620"/>
                </a:lnTo>
                <a:lnTo>
                  <a:pt x="29210" y="10160"/>
                </a:lnTo>
                <a:lnTo>
                  <a:pt x="26669" y="11430"/>
                </a:lnTo>
                <a:lnTo>
                  <a:pt x="24130" y="13970"/>
                </a:lnTo>
                <a:lnTo>
                  <a:pt x="21589" y="16510"/>
                </a:lnTo>
                <a:lnTo>
                  <a:pt x="19050" y="20320"/>
                </a:lnTo>
                <a:lnTo>
                  <a:pt x="17780" y="22860"/>
                </a:lnTo>
                <a:lnTo>
                  <a:pt x="15239" y="25400"/>
                </a:lnTo>
                <a:lnTo>
                  <a:pt x="12700" y="29210"/>
                </a:lnTo>
                <a:lnTo>
                  <a:pt x="11430" y="33020"/>
                </a:lnTo>
                <a:lnTo>
                  <a:pt x="10160" y="36830"/>
                </a:lnTo>
                <a:lnTo>
                  <a:pt x="7619" y="40639"/>
                </a:lnTo>
                <a:lnTo>
                  <a:pt x="6350" y="44450"/>
                </a:lnTo>
                <a:lnTo>
                  <a:pt x="5080" y="48260"/>
                </a:lnTo>
                <a:lnTo>
                  <a:pt x="3810" y="52070"/>
                </a:lnTo>
                <a:lnTo>
                  <a:pt x="3810" y="57150"/>
                </a:lnTo>
                <a:lnTo>
                  <a:pt x="2539" y="60960"/>
                </a:lnTo>
                <a:lnTo>
                  <a:pt x="1269" y="66039"/>
                </a:lnTo>
                <a:lnTo>
                  <a:pt x="1269" y="69850"/>
                </a:lnTo>
                <a:lnTo>
                  <a:pt x="0" y="74930"/>
                </a:lnTo>
                <a:lnTo>
                  <a:pt x="0" y="78739"/>
                </a:lnTo>
                <a:lnTo>
                  <a:pt x="0" y="83820"/>
                </a:ln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3329" y="2905760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53339" y="0"/>
                </a:moveTo>
                <a:lnTo>
                  <a:pt x="50800" y="0"/>
                </a:lnTo>
                <a:lnTo>
                  <a:pt x="48259" y="1269"/>
                </a:lnTo>
                <a:lnTo>
                  <a:pt x="45719" y="1269"/>
                </a:lnTo>
                <a:lnTo>
                  <a:pt x="41909" y="2539"/>
                </a:lnTo>
                <a:lnTo>
                  <a:pt x="39369" y="3810"/>
                </a:lnTo>
                <a:lnTo>
                  <a:pt x="36830" y="5079"/>
                </a:lnTo>
                <a:lnTo>
                  <a:pt x="34289" y="6350"/>
                </a:lnTo>
                <a:lnTo>
                  <a:pt x="31750" y="7619"/>
                </a:lnTo>
                <a:lnTo>
                  <a:pt x="29209" y="10160"/>
                </a:lnTo>
                <a:lnTo>
                  <a:pt x="26669" y="12700"/>
                </a:lnTo>
                <a:lnTo>
                  <a:pt x="24130" y="15239"/>
                </a:lnTo>
                <a:lnTo>
                  <a:pt x="21589" y="17779"/>
                </a:lnTo>
                <a:lnTo>
                  <a:pt x="19050" y="20319"/>
                </a:lnTo>
                <a:lnTo>
                  <a:pt x="17780" y="22860"/>
                </a:lnTo>
                <a:lnTo>
                  <a:pt x="15239" y="26669"/>
                </a:lnTo>
                <a:lnTo>
                  <a:pt x="13969" y="29210"/>
                </a:lnTo>
                <a:lnTo>
                  <a:pt x="11430" y="33019"/>
                </a:lnTo>
                <a:lnTo>
                  <a:pt x="10159" y="36829"/>
                </a:lnTo>
                <a:lnTo>
                  <a:pt x="8889" y="40639"/>
                </a:lnTo>
                <a:lnTo>
                  <a:pt x="7619" y="44450"/>
                </a:lnTo>
                <a:lnTo>
                  <a:pt x="5080" y="48260"/>
                </a:lnTo>
                <a:lnTo>
                  <a:pt x="5080" y="53339"/>
                </a:lnTo>
                <a:lnTo>
                  <a:pt x="3809" y="57150"/>
                </a:lnTo>
                <a:lnTo>
                  <a:pt x="2539" y="62229"/>
                </a:lnTo>
                <a:lnTo>
                  <a:pt x="1269" y="66039"/>
                </a:lnTo>
                <a:lnTo>
                  <a:pt x="1269" y="71119"/>
                </a:lnTo>
                <a:lnTo>
                  <a:pt x="0" y="74929"/>
                </a:lnTo>
                <a:lnTo>
                  <a:pt x="0" y="80010"/>
                </a:lnTo>
                <a:lnTo>
                  <a:pt x="0" y="83819"/>
                </a:ln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79397" y="2724557"/>
            <a:ext cx="169364" cy="334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7600" y="3143250"/>
            <a:ext cx="1567180" cy="3810"/>
          </a:xfrm>
          <a:custGeom>
            <a:avLst/>
            <a:gdLst/>
            <a:ahLst/>
            <a:cxnLst/>
            <a:rect l="l" t="t" r="r" b="b"/>
            <a:pathLst>
              <a:path w="1567179" h="3810">
                <a:moveTo>
                  <a:pt x="0" y="0"/>
                </a:moveTo>
                <a:lnTo>
                  <a:pt x="1567179" y="38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57600" y="3144520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95250" y="0"/>
                </a:move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52850" y="3144520"/>
            <a:ext cx="93980" cy="88900"/>
          </a:xfrm>
          <a:custGeom>
            <a:avLst/>
            <a:gdLst/>
            <a:ahLst/>
            <a:cxnLst/>
            <a:rect l="l" t="t" r="r" b="b"/>
            <a:pathLst>
              <a:path w="93979" h="88900">
                <a:moveTo>
                  <a:pt x="93979" y="0"/>
                </a:move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48100" y="3144520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95250" y="0"/>
                </a:move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42079" y="3144520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95250" y="0"/>
                </a:moveTo>
                <a:lnTo>
                  <a:pt x="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37329" y="3145789"/>
            <a:ext cx="93980" cy="87630"/>
          </a:xfrm>
          <a:custGeom>
            <a:avLst/>
            <a:gdLst/>
            <a:ahLst/>
            <a:cxnLst/>
            <a:rect l="l" t="t" r="r" b="b"/>
            <a:pathLst>
              <a:path w="93979" h="87630">
                <a:moveTo>
                  <a:pt x="9398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1309" y="3145789"/>
            <a:ext cx="95250" cy="87630"/>
          </a:xfrm>
          <a:custGeom>
            <a:avLst/>
            <a:gdLst/>
            <a:ahLst/>
            <a:cxnLst/>
            <a:rect l="l" t="t" r="r" b="b"/>
            <a:pathLst>
              <a:path w="95250" h="87630">
                <a:moveTo>
                  <a:pt x="9525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26559" y="3145789"/>
            <a:ext cx="93980" cy="87630"/>
          </a:xfrm>
          <a:custGeom>
            <a:avLst/>
            <a:gdLst/>
            <a:ahLst/>
            <a:cxnLst/>
            <a:rect l="l" t="t" r="r" b="b"/>
            <a:pathLst>
              <a:path w="93979" h="87630">
                <a:moveTo>
                  <a:pt x="93979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21809" y="3145789"/>
            <a:ext cx="95250" cy="87630"/>
          </a:xfrm>
          <a:custGeom>
            <a:avLst/>
            <a:gdLst/>
            <a:ahLst/>
            <a:cxnLst/>
            <a:rect l="l" t="t" r="r" b="b"/>
            <a:pathLst>
              <a:path w="95250" h="87630">
                <a:moveTo>
                  <a:pt x="9525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7059" y="3145789"/>
            <a:ext cx="93980" cy="87630"/>
          </a:xfrm>
          <a:custGeom>
            <a:avLst/>
            <a:gdLst/>
            <a:ahLst/>
            <a:cxnLst/>
            <a:rect l="l" t="t" r="r" b="b"/>
            <a:pathLst>
              <a:path w="93979" h="87630">
                <a:moveTo>
                  <a:pt x="93979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12309" y="3145789"/>
            <a:ext cx="93980" cy="87630"/>
          </a:xfrm>
          <a:custGeom>
            <a:avLst/>
            <a:gdLst/>
            <a:ahLst/>
            <a:cxnLst/>
            <a:rect l="l" t="t" r="r" b="b"/>
            <a:pathLst>
              <a:path w="93979" h="87630">
                <a:moveTo>
                  <a:pt x="93979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06290" y="3145789"/>
            <a:ext cx="95250" cy="87630"/>
          </a:xfrm>
          <a:custGeom>
            <a:avLst/>
            <a:gdLst/>
            <a:ahLst/>
            <a:cxnLst/>
            <a:rect l="l" t="t" r="r" b="b"/>
            <a:pathLst>
              <a:path w="95250" h="87630">
                <a:moveTo>
                  <a:pt x="9525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01540" y="3145789"/>
            <a:ext cx="95250" cy="87630"/>
          </a:xfrm>
          <a:custGeom>
            <a:avLst/>
            <a:gdLst/>
            <a:ahLst/>
            <a:cxnLst/>
            <a:rect l="l" t="t" r="r" b="b"/>
            <a:pathLst>
              <a:path w="95250" h="87630">
                <a:moveTo>
                  <a:pt x="9525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96790" y="3145789"/>
            <a:ext cx="95250" cy="87630"/>
          </a:xfrm>
          <a:custGeom>
            <a:avLst/>
            <a:gdLst/>
            <a:ahLst/>
            <a:cxnLst/>
            <a:rect l="l" t="t" r="r" b="b"/>
            <a:pathLst>
              <a:path w="95250" h="87630">
                <a:moveTo>
                  <a:pt x="9525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92040" y="3145789"/>
            <a:ext cx="93980" cy="87630"/>
          </a:xfrm>
          <a:custGeom>
            <a:avLst/>
            <a:gdLst/>
            <a:ahLst/>
            <a:cxnLst/>
            <a:rect l="l" t="t" r="r" b="b"/>
            <a:pathLst>
              <a:path w="93979" h="87630">
                <a:moveTo>
                  <a:pt x="9398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87290" y="3145789"/>
            <a:ext cx="93980" cy="87630"/>
          </a:xfrm>
          <a:custGeom>
            <a:avLst/>
            <a:gdLst/>
            <a:ahLst/>
            <a:cxnLst/>
            <a:rect l="l" t="t" r="r" b="b"/>
            <a:pathLst>
              <a:path w="93979" h="87630">
                <a:moveTo>
                  <a:pt x="9398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81270" y="3145789"/>
            <a:ext cx="95250" cy="87630"/>
          </a:xfrm>
          <a:custGeom>
            <a:avLst/>
            <a:gdLst/>
            <a:ahLst/>
            <a:cxnLst/>
            <a:rect l="l" t="t" r="r" b="b"/>
            <a:pathLst>
              <a:path w="95250" h="87630">
                <a:moveTo>
                  <a:pt x="95250" y="0"/>
                </a:moveTo>
                <a:lnTo>
                  <a:pt x="0" y="876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68520" y="2274570"/>
            <a:ext cx="154940" cy="924560"/>
          </a:xfrm>
          <a:custGeom>
            <a:avLst/>
            <a:gdLst/>
            <a:ahLst/>
            <a:cxnLst/>
            <a:rect l="l" t="t" r="r" b="b"/>
            <a:pathLst>
              <a:path w="154939" h="924560">
                <a:moveTo>
                  <a:pt x="154939" y="0"/>
                </a:moveTo>
                <a:lnTo>
                  <a:pt x="137701" y="54161"/>
                </a:lnTo>
                <a:lnTo>
                  <a:pt x="120687" y="108066"/>
                </a:lnTo>
                <a:lnTo>
                  <a:pt x="104079" y="161502"/>
                </a:lnTo>
                <a:lnTo>
                  <a:pt x="88058" y="214259"/>
                </a:lnTo>
                <a:lnTo>
                  <a:pt x="72803" y="266124"/>
                </a:lnTo>
                <a:lnTo>
                  <a:pt x="58495" y="316887"/>
                </a:lnTo>
                <a:lnTo>
                  <a:pt x="45314" y="366335"/>
                </a:lnTo>
                <a:lnTo>
                  <a:pt x="33440" y="414257"/>
                </a:lnTo>
                <a:lnTo>
                  <a:pt x="23055" y="460441"/>
                </a:lnTo>
                <a:lnTo>
                  <a:pt x="14338" y="504676"/>
                </a:lnTo>
                <a:lnTo>
                  <a:pt x="7469" y="546750"/>
                </a:lnTo>
                <a:lnTo>
                  <a:pt x="2630" y="586452"/>
                </a:lnTo>
                <a:lnTo>
                  <a:pt x="0" y="623569"/>
                </a:lnTo>
                <a:lnTo>
                  <a:pt x="1351" y="684696"/>
                </a:lnTo>
                <a:lnTo>
                  <a:pt x="10034" y="737336"/>
                </a:lnTo>
                <a:lnTo>
                  <a:pt x="24826" y="782956"/>
                </a:lnTo>
                <a:lnTo>
                  <a:pt x="44505" y="823022"/>
                </a:lnTo>
                <a:lnTo>
                  <a:pt x="67850" y="859001"/>
                </a:lnTo>
                <a:lnTo>
                  <a:pt x="93639" y="892358"/>
                </a:lnTo>
                <a:lnTo>
                  <a:pt x="120650" y="9245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48100" y="2202179"/>
            <a:ext cx="443230" cy="938530"/>
          </a:xfrm>
          <a:custGeom>
            <a:avLst/>
            <a:gdLst/>
            <a:ahLst/>
            <a:cxnLst/>
            <a:rect l="l" t="t" r="r" b="b"/>
            <a:pathLst>
              <a:path w="443229" h="938530">
                <a:moveTo>
                  <a:pt x="443229" y="0"/>
                </a:moveTo>
                <a:lnTo>
                  <a:pt x="432354" y="58449"/>
                </a:lnTo>
                <a:lnTo>
                  <a:pt x="421458" y="116610"/>
                </a:lnTo>
                <a:lnTo>
                  <a:pt x="410485" y="174232"/>
                </a:lnTo>
                <a:lnTo>
                  <a:pt x="399376" y="231065"/>
                </a:lnTo>
                <a:lnTo>
                  <a:pt x="388072" y="286860"/>
                </a:lnTo>
                <a:lnTo>
                  <a:pt x="376516" y="341367"/>
                </a:lnTo>
                <a:lnTo>
                  <a:pt x="364648" y="394335"/>
                </a:lnTo>
                <a:lnTo>
                  <a:pt x="352412" y="445514"/>
                </a:lnTo>
                <a:lnTo>
                  <a:pt x="339747" y="494655"/>
                </a:lnTo>
                <a:lnTo>
                  <a:pt x="326597" y="541508"/>
                </a:lnTo>
                <a:lnTo>
                  <a:pt x="312902" y="585823"/>
                </a:lnTo>
                <a:lnTo>
                  <a:pt x="298605" y="627350"/>
                </a:lnTo>
                <a:lnTo>
                  <a:pt x="283647" y="665839"/>
                </a:lnTo>
                <a:lnTo>
                  <a:pt x="267970" y="701040"/>
                </a:lnTo>
                <a:lnTo>
                  <a:pt x="239266" y="754427"/>
                </a:lnTo>
                <a:lnTo>
                  <a:pt x="208597" y="798333"/>
                </a:lnTo>
                <a:lnTo>
                  <a:pt x="176262" y="834114"/>
                </a:lnTo>
                <a:lnTo>
                  <a:pt x="142557" y="863123"/>
                </a:lnTo>
                <a:lnTo>
                  <a:pt x="107781" y="886715"/>
                </a:lnTo>
                <a:lnTo>
                  <a:pt x="72231" y="906244"/>
                </a:lnTo>
                <a:lnTo>
                  <a:pt x="36204" y="923064"/>
                </a:lnTo>
                <a:lnTo>
                  <a:pt x="0" y="9385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41190" y="266827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5479" y="27546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86909" y="27927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35170" y="270002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41190" y="282321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86909" y="297815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86909" y="297815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50690" y="263778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50690" y="270002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02429" y="276225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55440" y="282321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55440" y="288543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02429" y="2948939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9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55440" y="300990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2429" y="300990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08450" y="2948939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9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60190" y="300990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08450" y="300990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35170" y="313436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41190" y="304037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41190" y="270002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88179" y="266827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88179" y="282321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88179" y="288543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88179" y="300990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88179" y="30721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41190" y="30721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35170" y="260731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97679" y="22974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44670" y="226567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44670" y="232791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92929" y="22974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92929" y="223520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29150" y="22974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29150" y="235838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82159" y="242062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92929" y="276097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39920" y="273050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9920" y="288543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39920" y="294767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39920" y="30721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39920" y="313436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92929" y="313436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86909" y="266827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86909" y="276097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35170" y="273050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35170" y="288543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35170" y="294767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35170" y="307212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35170" y="313436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86909" y="313436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82159" y="2668270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0"/>
                </a:moveTo>
                <a:lnTo>
                  <a:pt x="0" y="30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75494" y="3780790"/>
            <a:ext cx="210820" cy="1182370"/>
          </a:xfrm>
          <a:custGeom>
            <a:avLst/>
            <a:gdLst/>
            <a:ahLst/>
            <a:cxnLst/>
            <a:rect l="l" t="t" r="r" b="b"/>
            <a:pathLst>
              <a:path w="210820" h="1182370">
                <a:moveTo>
                  <a:pt x="24775" y="0"/>
                </a:moveTo>
                <a:lnTo>
                  <a:pt x="21212" y="56465"/>
                </a:lnTo>
                <a:lnTo>
                  <a:pt x="17734" y="112803"/>
                </a:lnTo>
                <a:lnTo>
                  <a:pt x="14401" y="168860"/>
                </a:lnTo>
                <a:lnTo>
                  <a:pt x="11271" y="224483"/>
                </a:lnTo>
                <a:lnTo>
                  <a:pt x="8403" y="279518"/>
                </a:lnTo>
                <a:lnTo>
                  <a:pt x="5856" y="333812"/>
                </a:lnTo>
                <a:lnTo>
                  <a:pt x="3689" y="387211"/>
                </a:lnTo>
                <a:lnTo>
                  <a:pt x="1961" y="439562"/>
                </a:lnTo>
                <a:lnTo>
                  <a:pt x="731" y="490710"/>
                </a:lnTo>
                <a:lnTo>
                  <a:pt x="57" y="540503"/>
                </a:lnTo>
                <a:lnTo>
                  <a:pt x="0" y="588787"/>
                </a:lnTo>
                <a:lnTo>
                  <a:pt x="617" y="635408"/>
                </a:lnTo>
                <a:lnTo>
                  <a:pt x="1967" y="680213"/>
                </a:lnTo>
                <a:lnTo>
                  <a:pt x="4110" y="723048"/>
                </a:lnTo>
                <a:lnTo>
                  <a:pt x="7105" y="763760"/>
                </a:lnTo>
                <a:lnTo>
                  <a:pt x="11010" y="802195"/>
                </a:lnTo>
                <a:lnTo>
                  <a:pt x="29651" y="906484"/>
                </a:lnTo>
                <a:lnTo>
                  <a:pt x="47674" y="964664"/>
                </a:lnTo>
                <a:lnTo>
                  <a:pt x="69329" y="1014181"/>
                </a:lnTo>
                <a:lnTo>
                  <a:pt x="93990" y="1056481"/>
                </a:lnTo>
                <a:lnTo>
                  <a:pt x="121032" y="1093006"/>
                </a:lnTo>
                <a:lnTo>
                  <a:pt x="149830" y="1125200"/>
                </a:lnTo>
                <a:lnTo>
                  <a:pt x="179759" y="1154506"/>
                </a:lnTo>
                <a:lnTo>
                  <a:pt x="210195" y="11823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11600" y="3774440"/>
            <a:ext cx="240665" cy="1178560"/>
          </a:xfrm>
          <a:custGeom>
            <a:avLst/>
            <a:gdLst/>
            <a:ahLst/>
            <a:cxnLst/>
            <a:rect l="l" t="t" r="r" b="b"/>
            <a:pathLst>
              <a:path w="240664" h="1178560">
                <a:moveTo>
                  <a:pt x="224789" y="0"/>
                </a:moveTo>
                <a:lnTo>
                  <a:pt x="227455" y="56465"/>
                </a:lnTo>
                <a:lnTo>
                  <a:pt x="230033" y="112803"/>
                </a:lnTo>
                <a:lnTo>
                  <a:pt x="232460" y="168860"/>
                </a:lnTo>
                <a:lnTo>
                  <a:pt x="234674" y="224483"/>
                </a:lnTo>
                <a:lnTo>
                  <a:pt x="236614" y="279518"/>
                </a:lnTo>
                <a:lnTo>
                  <a:pt x="238218" y="333812"/>
                </a:lnTo>
                <a:lnTo>
                  <a:pt x="239423" y="387211"/>
                </a:lnTo>
                <a:lnTo>
                  <a:pt x="240167" y="439562"/>
                </a:lnTo>
                <a:lnTo>
                  <a:pt x="240389" y="490710"/>
                </a:lnTo>
                <a:lnTo>
                  <a:pt x="240025" y="540503"/>
                </a:lnTo>
                <a:lnTo>
                  <a:pt x="239015" y="588787"/>
                </a:lnTo>
                <a:lnTo>
                  <a:pt x="237297" y="635408"/>
                </a:lnTo>
                <a:lnTo>
                  <a:pt x="234807" y="680213"/>
                </a:lnTo>
                <a:lnTo>
                  <a:pt x="231485" y="723048"/>
                </a:lnTo>
                <a:lnTo>
                  <a:pt x="227267" y="763760"/>
                </a:lnTo>
                <a:lnTo>
                  <a:pt x="222093" y="802195"/>
                </a:lnTo>
                <a:lnTo>
                  <a:pt x="199747" y="906373"/>
                </a:lnTo>
                <a:lnTo>
                  <a:pt x="179308" y="964247"/>
                </a:lnTo>
                <a:lnTo>
                  <a:pt x="155178" y="1013311"/>
                </a:lnTo>
                <a:lnTo>
                  <a:pt x="127952" y="1055052"/>
                </a:lnTo>
                <a:lnTo>
                  <a:pt x="98226" y="1090959"/>
                </a:lnTo>
                <a:lnTo>
                  <a:pt x="66595" y="1122521"/>
                </a:lnTo>
                <a:lnTo>
                  <a:pt x="33655" y="1151225"/>
                </a:lnTo>
                <a:lnTo>
                  <a:pt x="0" y="1178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63950" y="4950459"/>
            <a:ext cx="1635760" cy="17780"/>
          </a:xfrm>
          <a:custGeom>
            <a:avLst/>
            <a:gdLst/>
            <a:ahLst/>
            <a:cxnLst/>
            <a:rect l="l" t="t" r="r" b="b"/>
            <a:pathLst>
              <a:path w="1635760" h="17779">
                <a:moveTo>
                  <a:pt x="0" y="0"/>
                </a:moveTo>
                <a:lnTo>
                  <a:pt x="1635760" y="177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62679" y="4951729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30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61740" y="495300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30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860800" y="495427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29" y="0"/>
                </a:moveTo>
                <a:lnTo>
                  <a:pt x="0" y="1130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59859" y="495427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29" y="0"/>
                </a:moveTo>
                <a:lnTo>
                  <a:pt x="0" y="1130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58920" y="495554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29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57979" y="4956809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30" y="0"/>
                </a:moveTo>
                <a:lnTo>
                  <a:pt x="0" y="1130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57040" y="4958079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30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56100" y="495935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29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55159" y="496062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29" y="0"/>
                </a:moveTo>
                <a:lnTo>
                  <a:pt x="0" y="1130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54220" y="496062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29" y="0"/>
                </a:moveTo>
                <a:lnTo>
                  <a:pt x="0" y="1130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53279" y="496189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30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53609" y="4963159"/>
            <a:ext cx="99060" cy="113030"/>
          </a:xfrm>
          <a:custGeom>
            <a:avLst/>
            <a:gdLst/>
            <a:ahLst/>
            <a:cxnLst/>
            <a:rect l="l" t="t" r="r" b="b"/>
            <a:pathLst>
              <a:path w="99060" h="113029">
                <a:moveTo>
                  <a:pt x="99060" y="0"/>
                </a:moveTo>
                <a:lnTo>
                  <a:pt x="0" y="1130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52670" y="4964429"/>
            <a:ext cx="99060" cy="113030"/>
          </a:xfrm>
          <a:custGeom>
            <a:avLst/>
            <a:gdLst/>
            <a:ahLst/>
            <a:cxnLst/>
            <a:rect l="l" t="t" r="r" b="b"/>
            <a:pathLst>
              <a:path w="99060" h="113029">
                <a:moveTo>
                  <a:pt x="99059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50459" y="496570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29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50790" y="4966970"/>
            <a:ext cx="100330" cy="113030"/>
          </a:xfrm>
          <a:custGeom>
            <a:avLst/>
            <a:gdLst/>
            <a:ahLst/>
            <a:cxnLst/>
            <a:rect l="l" t="t" r="r" b="b"/>
            <a:pathLst>
              <a:path w="100329" h="113029">
                <a:moveTo>
                  <a:pt x="100330" y="0"/>
                </a:moveTo>
                <a:lnTo>
                  <a:pt x="0" y="1130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49850" y="4968240"/>
            <a:ext cx="99060" cy="113030"/>
          </a:xfrm>
          <a:custGeom>
            <a:avLst/>
            <a:gdLst/>
            <a:ahLst/>
            <a:cxnLst/>
            <a:rect l="l" t="t" r="r" b="b"/>
            <a:pathLst>
              <a:path w="99060" h="113029">
                <a:moveTo>
                  <a:pt x="99060" y="0"/>
                </a:moveTo>
                <a:lnTo>
                  <a:pt x="0" y="1130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43070" y="3792220"/>
            <a:ext cx="267970" cy="1040130"/>
          </a:xfrm>
          <a:custGeom>
            <a:avLst/>
            <a:gdLst/>
            <a:ahLst/>
            <a:cxnLst/>
            <a:rect l="l" t="t" r="r" b="b"/>
            <a:pathLst>
              <a:path w="267970" h="1040129">
                <a:moveTo>
                  <a:pt x="0" y="21589"/>
                </a:moveTo>
                <a:lnTo>
                  <a:pt x="9077" y="94641"/>
                </a:lnTo>
                <a:lnTo>
                  <a:pt x="18158" y="167343"/>
                </a:lnTo>
                <a:lnTo>
                  <a:pt x="27229" y="239363"/>
                </a:lnTo>
                <a:lnTo>
                  <a:pt x="36274" y="310368"/>
                </a:lnTo>
                <a:lnTo>
                  <a:pt x="45281" y="380027"/>
                </a:lnTo>
                <a:lnTo>
                  <a:pt x="54236" y="448006"/>
                </a:lnTo>
                <a:lnTo>
                  <a:pt x="63123" y="513973"/>
                </a:lnTo>
                <a:lnTo>
                  <a:pt x="71930" y="577596"/>
                </a:lnTo>
                <a:lnTo>
                  <a:pt x="80643" y="638543"/>
                </a:lnTo>
                <a:lnTo>
                  <a:pt x="89246" y="696480"/>
                </a:lnTo>
                <a:lnTo>
                  <a:pt x="97728" y="751077"/>
                </a:lnTo>
                <a:lnTo>
                  <a:pt x="106072" y="801999"/>
                </a:lnTo>
                <a:lnTo>
                  <a:pt x="114266" y="848915"/>
                </a:lnTo>
                <a:lnTo>
                  <a:pt x="122296" y="891492"/>
                </a:lnTo>
                <a:lnTo>
                  <a:pt x="130147" y="929399"/>
                </a:lnTo>
                <a:lnTo>
                  <a:pt x="145257" y="989869"/>
                </a:lnTo>
                <a:lnTo>
                  <a:pt x="159485" y="1027665"/>
                </a:lnTo>
                <a:lnTo>
                  <a:pt x="172719" y="1040129"/>
                </a:lnTo>
                <a:lnTo>
                  <a:pt x="178942" y="1036142"/>
                </a:lnTo>
                <a:lnTo>
                  <a:pt x="196178" y="985523"/>
                </a:lnTo>
                <a:lnTo>
                  <a:pt x="206599" y="922897"/>
                </a:lnTo>
                <a:lnTo>
                  <a:pt x="211525" y="883919"/>
                </a:lnTo>
                <a:lnTo>
                  <a:pt x="216279" y="840277"/>
                </a:lnTo>
                <a:lnTo>
                  <a:pt x="220872" y="792302"/>
                </a:lnTo>
                <a:lnTo>
                  <a:pt x="225317" y="740328"/>
                </a:lnTo>
                <a:lnTo>
                  <a:pt x="229627" y="684689"/>
                </a:lnTo>
                <a:lnTo>
                  <a:pt x="233813" y="625717"/>
                </a:lnTo>
                <a:lnTo>
                  <a:pt x="237888" y="563746"/>
                </a:lnTo>
                <a:lnTo>
                  <a:pt x="241864" y="499109"/>
                </a:lnTo>
                <a:lnTo>
                  <a:pt x="245754" y="432140"/>
                </a:lnTo>
                <a:lnTo>
                  <a:pt x="249570" y="363171"/>
                </a:lnTo>
                <a:lnTo>
                  <a:pt x="253324" y="292536"/>
                </a:lnTo>
                <a:lnTo>
                  <a:pt x="257028" y="220569"/>
                </a:lnTo>
                <a:lnTo>
                  <a:pt x="260696" y="147601"/>
                </a:lnTo>
                <a:lnTo>
                  <a:pt x="264339" y="73967"/>
                </a:lnTo>
                <a:lnTo>
                  <a:pt x="26796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61840" y="426339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11370" y="4466590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11370" y="45466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76140" y="470915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11370" y="491109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11370" y="4790440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79290" y="4344670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07559" y="4401820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70">
                <a:moveTo>
                  <a:pt x="0" y="0"/>
                </a:moveTo>
                <a:lnTo>
                  <a:pt x="3810" y="3936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16400" y="43446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81170" y="44500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16400" y="4466590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16400" y="4547870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81170" y="458724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16400" y="4629150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50359" y="470915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84320" y="4790440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84320" y="4871720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50359" y="483107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16400" y="4749800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11370" y="4629150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45329" y="450722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15483" y="3966209"/>
            <a:ext cx="174625" cy="972819"/>
          </a:xfrm>
          <a:custGeom>
            <a:avLst/>
            <a:gdLst/>
            <a:ahLst/>
            <a:cxnLst/>
            <a:rect l="l" t="t" r="r" b="b"/>
            <a:pathLst>
              <a:path w="174625" h="972820">
                <a:moveTo>
                  <a:pt x="20706" y="0"/>
                </a:moveTo>
                <a:lnTo>
                  <a:pt x="17183" y="56549"/>
                </a:lnTo>
                <a:lnTo>
                  <a:pt x="13752" y="112841"/>
                </a:lnTo>
                <a:lnTo>
                  <a:pt x="10505" y="168654"/>
                </a:lnTo>
                <a:lnTo>
                  <a:pt x="7532" y="223771"/>
                </a:lnTo>
                <a:lnTo>
                  <a:pt x="4926" y="277972"/>
                </a:lnTo>
                <a:lnTo>
                  <a:pt x="2778" y="331036"/>
                </a:lnTo>
                <a:lnTo>
                  <a:pt x="1180" y="382746"/>
                </a:lnTo>
                <a:lnTo>
                  <a:pt x="223" y="432881"/>
                </a:lnTo>
                <a:lnTo>
                  <a:pt x="0" y="481222"/>
                </a:lnTo>
                <a:lnTo>
                  <a:pt x="601" y="527549"/>
                </a:lnTo>
                <a:lnTo>
                  <a:pt x="2118" y="571644"/>
                </a:lnTo>
                <a:lnTo>
                  <a:pt x="4644" y="613287"/>
                </a:lnTo>
                <a:lnTo>
                  <a:pt x="8269" y="652259"/>
                </a:lnTo>
                <a:lnTo>
                  <a:pt x="26486" y="752084"/>
                </a:lnTo>
                <a:lnTo>
                  <a:pt x="44395" y="805165"/>
                </a:lnTo>
                <a:lnTo>
                  <a:pt x="66037" y="849359"/>
                </a:lnTo>
                <a:lnTo>
                  <a:pt x="90634" y="886445"/>
                </a:lnTo>
                <a:lnTo>
                  <a:pt x="117407" y="918198"/>
                </a:lnTo>
                <a:lnTo>
                  <a:pt x="145581" y="946398"/>
                </a:lnTo>
                <a:lnTo>
                  <a:pt x="174376" y="9728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78329" y="3962400"/>
            <a:ext cx="200025" cy="967740"/>
          </a:xfrm>
          <a:custGeom>
            <a:avLst/>
            <a:gdLst/>
            <a:ahLst/>
            <a:cxnLst/>
            <a:rect l="l" t="t" r="r" b="b"/>
            <a:pathLst>
              <a:path w="200025" h="967739">
                <a:moveTo>
                  <a:pt x="186689" y="0"/>
                </a:moveTo>
                <a:lnTo>
                  <a:pt x="189377" y="56296"/>
                </a:lnTo>
                <a:lnTo>
                  <a:pt x="191936" y="112370"/>
                </a:lnTo>
                <a:lnTo>
                  <a:pt x="194279" y="168001"/>
                </a:lnTo>
                <a:lnTo>
                  <a:pt x="196316" y="222964"/>
                </a:lnTo>
                <a:lnTo>
                  <a:pt x="197959" y="277039"/>
                </a:lnTo>
                <a:lnTo>
                  <a:pt x="199119" y="330003"/>
                </a:lnTo>
                <a:lnTo>
                  <a:pt x="199707" y="381635"/>
                </a:lnTo>
                <a:lnTo>
                  <a:pt x="199634" y="431711"/>
                </a:lnTo>
                <a:lnTo>
                  <a:pt x="198811" y="480010"/>
                </a:lnTo>
                <a:lnTo>
                  <a:pt x="197149" y="526309"/>
                </a:lnTo>
                <a:lnTo>
                  <a:pt x="194560" y="570387"/>
                </a:lnTo>
                <a:lnTo>
                  <a:pt x="190955" y="612021"/>
                </a:lnTo>
                <a:lnTo>
                  <a:pt x="186244" y="650989"/>
                </a:lnTo>
                <a:lnTo>
                  <a:pt x="164285" y="750270"/>
                </a:lnTo>
                <a:lnTo>
                  <a:pt x="143809" y="802806"/>
                </a:lnTo>
                <a:lnTo>
                  <a:pt x="119624" y="846456"/>
                </a:lnTo>
                <a:lnTo>
                  <a:pt x="92439" y="882998"/>
                </a:lnTo>
                <a:lnTo>
                  <a:pt x="62966" y="914207"/>
                </a:lnTo>
                <a:lnTo>
                  <a:pt x="31916" y="941862"/>
                </a:lnTo>
                <a:lnTo>
                  <a:pt x="0" y="9677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671320" y="4927600"/>
            <a:ext cx="1363980" cy="13970"/>
          </a:xfrm>
          <a:custGeom>
            <a:avLst/>
            <a:gdLst/>
            <a:ahLst/>
            <a:cxnLst/>
            <a:rect l="l" t="t" r="r" b="b"/>
            <a:pathLst>
              <a:path w="1363980" h="13970">
                <a:moveTo>
                  <a:pt x="0" y="0"/>
                </a:moveTo>
                <a:lnTo>
                  <a:pt x="1363980" y="1396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670050" y="4928870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52600" y="4928870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835150" y="4930140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17700" y="4931409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000250" y="4931409"/>
            <a:ext cx="83820" cy="93980"/>
          </a:xfrm>
          <a:custGeom>
            <a:avLst/>
            <a:gdLst/>
            <a:ahLst/>
            <a:cxnLst/>
            <a:rect l="l" t="t" r="r" b="b"/>
            <a:pathLst>
              <a:path w="83819" h="93979">
                <a:moveTo>
                  <a:pt x="83819" y="0"/>
                </a:moveTo>
                <a:lnTo>
                  <a:pt x="0" y="939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084070" y="4932679"/>
            <a:ext cx="82550" cy="92710"/>
          </a:xfrm>
          <a:custGeom>
            <a:avLst/>
            <a:gdLst/>
            <a:ahLst/>
            <a:cxnLst/>
            <a:rect l="l" t="t" r="r" b="b"/>
            <a:pathLst>
              <a:path w="82550" h="92710">
                <a:moveTo>
                  <a:pt x="82550" y="0"/>
                </a:moveTo>
                <a:lnTo>
                  <a:pt x="0" y="927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166620" y="4933950"/>
            <a:ext cx="82550" cy="92710"/>
          </a:xfrm>
          <a:custGeom>
            <a:avLst/>
            <a:gdLst/>
            <a:ahLst/>
            <a:cxnLst/>
            <a:rect l="l" t="t" r="r" b="b"/>
            <a:pathLst>
              <a:path w="82550" h="92710">
                <a:moveTo>
                  <a:pt x="82550" y="0"/>
                </a:moveTo>
                <a:lnTo>
                  <a:pt x="0" y="927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49170" y="4933950"/>
            <a:ext cx="83820" cy="93980"/>
          </a:xfrm>
          <a:custGeom>
            <a:avLst/>
            <a:gdLst/>
            <a:ahLst/>
            <a:cxnLst/>
            <a:rect l="l" t="t" r="r" b="b"/>
            <a:pathLst>
              <a:path w="83819" h="93979">
                <a:moveTo>
                  <a:pt x="83819" y="0"/>
                </a:moveTo>
                <a:lnTo>
                  <a:pt x="0" y="939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31720" y="4935220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14270" y="4936490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96820" y="4937759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79370" y="4937759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61920" y="4939029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744470" y="4940300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827020" y="4940300"/>
            <a:ext cx="83820" cy="92710"/>
          </a:xfrm>
          <a:custGeom>
            <a:avLst/>
            <a:gdLst/>
            <a:ahLst/>
            <a:cxnLst/>
            <a:rect l="l" t="t" r="r" b="b"/>
            <a:pathLst>
              <a:path w="83819" h="92710">
                <a:moveTo>
                  <a:pt x="83819" y="0"/>
                </a:moveTo>
                <a:lnTo>
                  <a:pt x="0" y="927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910839" y="4941570"/>
            <a:ext cx="82550" cy="92710"/>
          </a:xfrm>
          <a:custGeom>
            <a:avLst/>
            <a:gdLst/>
            <a:ahLst/>
            <a:cxnLst/>
            <a:rect l="l" t="t" r="r" b="b"/>
            <a:pathLst>
              <a:path w="82550" h="92710">
                <a:moveTo>
                  <a:pt x="82550" y="0"/>
                </a:moveTo>
                <a:lnTo>
                  <a:pt x="0" y="9270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52650" y="3949700"/>
            <a:ext cx="337820" cy="283210"/>
          </a:xfrm>
          <a:custGeom>
            <a:avLst/>
            <a:gdLst/>
            <a:ahLst/>
            <a:cxnLst/>
            <a:rect l="l" t="t" r="r" b="b"/>
            <a:pathLst>
              <a:path w="337819" h="283210">
                <a:moveTo>
                  <a:pt x="0" y="26669"/>
                </a:moveTo>
                <a:lnTo>
                  <a:pt x="19226" y="91357"/>
                </a:lnTo>
                <a:lnTo>
                  <a:pt x="39087" y="152164"/>
                </a:lnTo>
                <a:lnTo>
                  <a:pt x="60007" y="205422"/>
                </a:lnTo>
                <a:lnTo>
                  <a:pt x="82408" y="247461"/>
                </a:lnTo>
                <a:lnTo>
                  <a:pt x="133350" y="283210"/>
                </a:lnTo>
                <a:lnTo>
                  <a:pt x="158738" y="273186"/>
                </a:lnTo>
                <a:lnTo>
                  <a:pt x="214226" y="213197"/>
                </a:lnTo>
                <a:lnTo>
                  <a:pt x="243880" y="167984"/>
                </a:lnTo>
                <a:lnTo>
                  <a:pt x="274512" y="115795"/>
                </a:lnTo>
                <a:lnTo>
                  <a:pt x="305899" y="59008"/>
                </a:lnTo>
                <a:lnTo>
                  <a:pt x="33781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449829" y="439800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399029" y="443102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449829" y="443102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449829" y="46304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501900" y="482980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10460" y="433070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49829" y="44970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449829" y="456310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01900" y="469645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01900" y="476250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49829" y="4861559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9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49829" y="476250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346960" y="4396740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9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139950" y="446405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39950" y="436372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01850" y="451739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139950" y="4583429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9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090420" y="4649470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9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090420" y="4716779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9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38350" y="478409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86279" y="485012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93138" y="3657600"/>
            <a:ext cx="1415626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75729" y="429640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79">
                <a:moveTo>
                  <a:pt x="40640" y="0"/>
                </a:moveTo>
                <a:lnTo>
                  <a:pt x="0" y="2539"/>
                </a:lnTo>
                <a:lnTo>
                  <a:pt x="1270" y="43179"/>
                </a:lnTo>
                <a:lnTo>
                  <a:pt x="41910" y="41909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58280" y="429387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79">
                <a:moveTo>
                  <a:pt x="40640" y="0"/>
                </a:moveTo>
                <a:lnTo>
                  <a:pt x="0" y="1269"/>
                </a:lnTo>
                <a:lnTo>
                  <a:pt x="1270" y="43179"/>
                </a:lnTo>
                <a:lnTo>
                  <a:pt x="41910" y="41909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39559" y="429132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1910" y="0"/>
                </a:moveTo>
                <a:lnTo>
                  <a:pt x="0" y="1270"/>
                </a:lnTo>
                <a:lnTo>
                  <a:pt x="1270" y="43180"/>
                </a:lnTo>
                <a:lnTo>
                  <a:pt x="43180" y="4064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722109" y="4287520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79">
                <a:moveTo>
                  <a:pt x="40640" y="0"/>
                </a:moveTo>
                <a:lnTo>
                  <a:pt x="0" y="1269"/>
                </a:lnTo>
                <a:lnTo>
                  <a:pt x="1270" y="43179"/>
                </a:lnTo>
                <a:lnTo>
                  <a:pt x="41910" y="41909"/>
                </a:lnTo>
                <a:lnTo>
                  <a:pt x="40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03390" y="42849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1909" y="0"/>
                </a:moveTo>
                <a:lnTo>
                  <a:pt x="0" y="1270"/>
                </a:lnTo>
                <a:lnTo>
                  <a:pt x="2539" y="43180"/>
                </a:lnTo>
                <a:lnTo>
                  <a:pt x="43179" y="41910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85940" y="428244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0639" y="0"/>
                </a:moveTo>
                <a:lnTo>
                  <a:pt x="0" y="1270"/>
                </a:lnTo>
                <a:lnTo>
                  <a:pt x="1269" y="43180"/>
                </a:lnTo>
                <a:lnTo>
                  <a:pt x="43179" y="40640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967219" y="4279900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79" h="41910">
                <a:moveTo>
                  <a:pt x="41909" y="0"/>
                </a:moveTo>
                <a:lnTo>
                  <a:pt x="0" y="1269"/>
                </a:lnTo>
                <a:lnTo>
                  <a:pt x="2539" y="41910"/>
                </a:lnTo>
                <a:lnTo>
                  <a:pt x="43179" y="40639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049769" y="427609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0639" y="0"/>
                </a:moveTo>
                <a:lnTo>
                  <a:pt x="0" y="1270"/>
                </a:lnTo>
                <a:lnTo>
                  <a:pt x="1270" y="43180"/>
                </a:lnTo>
                <a:lnTo>
                  <a:pt x="43179" y="41910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132319" y="4274820"/>
            <a:ext cx="5080" cy="40640"/>
          </a:xfrm>
          <a:custGeom>
            <a:avLst/>
            <a:gdLst/>
            <a:ahLst/>
            <a:cxnLst/>
            <a:rect l="l" t="t" r="r" b="b"/>
            <a:pathLst>
              <a:path w="5079" h="40639">
                <a:moveTo>
                  <a:pt x="3809" y="0"/>
                </a:moveTo>
                <a:lnTo>
                  <a:pt x="0" y="0"/>
                </a:lnTo>
                <a:lnTo>
                  <a:pt x="1270" y="40639"/>
                </a:lnTo>
                <a:lnTo>
                  <a:pt x="5079" y="4063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570980" y="3750374"/>
            <a:ext cx="247650" cy="127000"/>
          </a:xfrm>
          <a:custGeom>
            <a:avLst/>
            <a:gdLst/>
            <a:ahLst/>
            <a:cxnLst/>
            <a:rect l="l" t="t" r="r" b="b"/>
            <a:pathLst>
              <a:path w="247650" h="127000">
                <a:moveTo>
                  <a:pt x="0" y="126871"/>
                </a:moveTo>
                <a:lnTo>
                  <a:pt x="247650" y="126871"/>
                </a:lnTo>
                <a:lnTo>
                  <a:pt x="247650" y="0"/>
                </a:lnTo>
                <a:lnTo>
                  <a:pt x="0" y="0"/>
                </a:lnTo>
                <a:lnTo>
                  <a:pt x="0" y="126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982970" y="2043429"/>
            <a:ext cx="172720" cy="474980"/>
          </a:xfrm>
          <a:custGeom>
            <a:avLst/>
            <a:gdLst/>
            <a:ahLst/>
            <a:cxnLst/>
            <a:rect l="l" t="t" r="r" b="b"/>
            <a:pathLst>
              <a:path w="172720" h="474980">
                <a:moveTo>
                  <a:pt x="172719" y="0"/>
                </a:moveTo>
                <a:lnTo>
                  <a:pt x="169321" y="58602"/>
                </a:lnTo>
                <a:lnTo>
                  <a:pt x="159925" y="114064"/>
                </a:lnTo>
                <a:lnTo>
                  <a:pt x="145732" y="163036"/>
                </a:lnTo>
                <a:lnTo>
                  <a:pt x="127940" y="202165"/>
                </a:lnTo>
                <a:lnTo>
                  <a:pt x="86359" y="237490"/>
                </a:lnTo>
                <a:lnTo>
                  <a:pt x="64969" y="246791"/>
                </a:lnTo>
                <a:lnTo>
                  <a:pt x="44779" y="272532"/>
                </a:lnTo>
                <a:lnTo>
                  <a:pt x="26987" y="311467"/>
                </a:lnTo>
                <a:lnTo>
                  <a:pt x="12794" y="360350"/>
                </a:lnTo>
                <a:lnTo>
                  <a:pt x="3398" y="415936"/>
                </a:lnTo>
                <a:lnTo>
                  <a:pt x="0" y="4749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81700" y="2518410"/>
            <a:ext cx="140970" cy="339090"/>
          </a:xfrm>
          <a:custGeom>
            <a:avLst/>
            <a:gdLst/>
            <a:ahLst/>
            <a:cxnLst/>
            <a:rect l="l" t="t" r="r" b="b"/>
            <a:pathLst>
              <a:path w="140970" h="339089">
                <a:moveTo>
                  <a:pt x="0" y="0"/>
                </a:moveTo>
                <a:lnTo>
                  <a:pt x="6111" y="61753"/>
                </a:lnTo>
                <a:lnTo>
                  <a:pt x="22225" y="115887"/>
                </a:lnTo>
                <a:lnTo>
                  <a:pt x="45005" y="154305"/>
                </a:lnTo>
                <a:lnTo>
                  <a:pt x="71120" y="168910"/>
                </a:lnTo>
                <a:lnTo>
                  <a:pt x="96500" y="183534"/>
                </a:lnTo>
                <a:lnTo>
                  <a:pt x="118903" y="222091"/>
                </a:lnTo>
                <a:lnTo>
                  <a:pt x="134877" y="276602"/>
                </a:lnTo>
                <a:lnTo>
                  <a:pt x="140970" y="3390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3940" y="285750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0"/>
                </a:moveTo>
                <a:lnTo>
                  <a:pt x="0" y="3060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09080" y="2042160"/>
            <a:ext cx="118110" cy="476250"/>
          </a:xfrm>
          <a:custGeom>
            <a:avLst/>
            <a:gdLst/>
            <a:ahLst/>
            <a:cxnLst/>
            <a:rect l="l" t="t" r="r" b="b"/>
            <a:pathLst>
              <a:path w="118109" h="476250">
                <a:moveTo>
                  <a:pt x="0" y="0"/>
                </a:moveTo>
                <a:lnTo>
                  <a:pt x="3271" y="70672"/>
                </a:lnTo>
                <a:lnTo>
                  <a:pt x="12151" y="135615"/>
                </a:lnTo>
                <a:lnTo>
                  <a:pt x="25237" y="189097"/>
                </a:lnTo>
                <a:lnTo>
                  <a:pt x="41127" y="225389"/>
                </a:lnTo>
                <a:lnTo>
                  <a:pt x="76332" y="251998"/>
                </a:lnTo>
                <a:lnTo>
                  <a:pt x="92598" y="287975"/>
                </a:lnTo>
                <a:lnTo>
                  <a:pt x="105877" y="341081"/>
                </a:lnTo>
                <a:lnTo>
                  <a:pt x="114828" y="405709"/>
                </a:lnTo>
                <a:lnTo>
                  <a:pt x="118110" y="4762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09080" y="2509520"/>
            <a:ext cx="123189" cy="339090"/>
          </a:xfrm>
          <a:custGeom>
            <a:avLst/>
            <a:gdLst/>
            <a:ahLst/>
            <a:cxnLst/>
            <a:rect l="l" t="t" r="r" b="b"/>
            <a:pathLst>
              <a:path w="123190" h="339089">
                <a:moveTo>
                  <a:pt x="123190" y="0"/>
                </a:moveTo>
                <a:lnTo>
                  <a:pt x="117951" y="62487"/>
                </a:lnTo>
                <a:lnTo>
                  <a:pt x="104140" y="116998"/>
                </a:lnTo>
                <a:lnTo>
                  <a:pt x="84613" y="155555"/>
                </a:lnTo>
                <a:lnTo>
                  <a:pt x="39647" y="184606"/>
                </a:lnTo>
                <a:lnTo>
                  <a:pt x="19685" y="222726"/>
                </a:lnTo>
                <a:lnTo>
                  <a:pt x="5437" y="276800"/>
                </a:lnTo>
                <a:lnTo>
                  <a:pt x="0" y="3390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610350" y="28498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0"/>
                </a:moveTo>
                <a:lnTo>
                  <a:pt x="0" y="3060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70550" y="318135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803900" y="317627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29629" y="317627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045200" y="318135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89979" y="317627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66890" y="318135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039609" y="3182620"/>
            <a:ext cx="85090" cy="72390"/>
          </a:xfrm>
          <a:custGeom>
            <a:avLst/>
            <a:gdLst/>
            <a:ahLst/>
            <a:cxnLst/>
            <a:rect l="l" t="t" r="r" b="b"/>
            <a:pathLst>
              <a:path w="85090" h="72389">
                <a:moveTo>
                  <a:pt x="85090" y="0"/>
                </a:moveTo>
                <a:lnTo>
                  <a:pt x="0" y="723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168390" y="2788920"/>
            <a:ext cx="77470" cy="68580"/>
          </a:xfrm>
          <a:custGeom>
            <a:avLst/>
            <a:gdLst/>
            <a:ahLst/>
            <a:cxnLst/>
            <a:rect l="l" t="t" r="r" b="b"/>
            <a:pathLst>
              <a:path w="77470" h="68580">
                <a:moveTo>
                  <a:pt x="77470" y="0"/>
                </a:moveTo>
                <a:lnTo>
                  <a:pt x="0" y="68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69659" y="2857500"/>
            <a:ext cx="63500" cy="55880"/>
          </a:xfrm>
          <a:custGeom>
            <a:avLst/>
            <a:gdLst/>
            <a:ahLst/>
            <a:cxnLst/>
            <a:rect l="l" t="t" r="r" b="b"/>
            <a:pathLst>
              <a:path w="63500" h="55880">
                <a:moveTo>
                  <a:pt x="63500" y="0"/>
                </a:moveTo>
                <a:lnTo>
                  <a:pt x="0" y="558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55690" y="2917189"/>
            <a:ext cx="77470" cy="69850"/>
          </a:xfrm>
          <a:custGeom>
            <a:avLst/>
            <a:gdLst/>
            <a:ahLst/>
            <a:cxnLst/>
            <a:rect l="l" t="t" r="r" b="b"/>
            <a:pathLst>
              <a:path w="77470" h="69850">
                <a:moveTo>
                  <a:pt x="7747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71259" y="2815589"/>
            <a:ext cx="77470" cy="69850"/>
          </a:xfrm>
          <a:custGeom>
            <a:avLst/>
            <a:gdLst/>
            <a:ahLst/>
            <a:cxnLst/>
            <a:rect l="l" t="t" r="r" b="b"/>
            <a:pathLst>
              <a:path w="77470" h="69850">
                <a:moveTo>
                  <a:pt x="77469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271259" y="2884170"/>
            <a:ext cx="77470" cy="68580"/>
          </a:xfrm>
          <a:custGeom>
            <a:avLst/>
            <a:gdLst/>
            <a:ahLst/>
            <a:cxnLst/>
            <a:rect l="l" t="t" r="r" b="b"/>
            <a:pathLst>
              <a:path w="77470" h="68580">
                <a:moveTo>
                  <a:pt x="77469" y="0"/>
                </a:moveTo>
                <a:lnTo>
                  <a:pt x="0" y="68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55690" y="2984500"/>
            <a:ext cx="77470" cy="68580"/>
          </a:xfrm>
          <a:custGeom>
            <a:avLst/>
            <a:gdLst/>
            <a:ahLst/>
            <a:cxnLst/>
            <a:rect l="l" t="t" r="r" b="b"/>
            <a:pathLst>
              <a:path w="77470" h="68580">
                <a:moveTo>
                  <a:pt x="77470" y="0"/>
                </a:moveTo>
                <a:lnTo>
                  <a:pt x="0" y="68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256020" y="2951479"/>
            <a:ext cx="92710" cy="82550"/>
          </a:xfrm>
          <a:custGeom>
            <a:avLst/>
            <a:gdLst/>
            <a:ahLst/>
            <a:cxnLst/>
            <a:rect l="l" t="t" r="r" b="b"/>
            <a:pathLst>
              <a:path w="92710" h="82550">
                <a:moveTo>
                  <a:pt x="92709" y="0"/>
                </a:moveTo>
                <a:lnTo>
                  <a:pt x="0" y="825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55690" y="3051810"/>
            <a:ext cx="77470" cy="69850"/>
          </a:xfrm>
          <a:custGeom>
            <a:avLst/>
            <a:gdLst/>
            <a:ahLst/>
            <a:cxnLst/>
            <a:rect l="l" t="t" r="r" b="b"/>
            <a:pathLst>
              <a:path w="77470" h="69850">
                <a:moveTo>
                  <a:pt x="7747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155690" y="3087370"/>
            <a:ext cx="77470" cy="69850"/>
          </a:xfrm>
          <a:custGeom>
            <a:avLst/>
            <a:gdLst/>
            <a:ahLst/>
            <a:cxnLst/>
            <a:rect l="l" t="t" r="r" b="b"/>
            <a:pathLst>
              <a:path w="77470" h="69850">
                <a:moveTo>
                  <a:pt x="7747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271259" y="3020060"/>
            <a:ext cx="77470" cy="68580"/>
          </a:xfrm>
          <a:custGeom>
            <a:avLst/>
            <a:gdLst/>
            <a:ahLst/>
            <a:cxnLst/>
            <a:rect l="l" t="t" r="r" b="b"/>
            <a:pathLst>
              <a:path w="77470" h="68580">
                <a:moveTo>
                  <a:pt x="77469" y="0"/>
                </a:moveTo>
                <a:lnTo>
                  <a:pt x="0" y="68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424067" y="2776627"/>
            <a:ext cx="160474" cy="363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443979" y="2645410"/>
            <a:ext cx="77470" cy="69850"/>
          </a:xfrm>
          <a:custGeom>
            <a:avLst/>
            <a:gdLst/>
            <a:ahLst/>
            <a:cxnLst/>
            <a:rect l="l" t="t" r="r" b="b"/>
            <a:pathLst>
              <a:path w="77470" h="69850">
                <a:moveTo>
                  <a:pt x="7747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559550" y="2612389"/>
            <a:ext cx="77470" cy="68580"/>
          </a:xfrm>
          <a:custGeom>
            <a:avLst/>
            <a:gdLst/>
            <a:ahLst/>
            <a:cxnLst/>
            <a:rect l="l" t="t" r="r" b="b"/>
            <a:pathLst>
              <a:path w="77470" h="68580">
                <a:moveTo>
                  <a:pt x="77470" y="0"/>
                </a:moveTo>
                <a:lnTo>
                  <a:pt x="0" y="685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501129" y="2543810"/>
            <a:ext cx="78740" cy="69850"/>
          </a:xfrm>
          <a:custGeom>
            <a:avLst/>
            <a:gdLst/>
            <a:ahLst/>
            <a:cxnLst/>
            <a:rect l="l" t="t" r="r" b="b"/>
            <a:pathLst>
              <a:path w="78740" h="69850">
                <a:moveTo>
                  <a:pt x="7874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28740" y="2612389"/>
            <a:ext cx="35560" cy="30480"/>
          </a:xfrm>
          <a:custGeom>
            <a:avLst/>
            <a:gdLst/>
            <a:ahLst/>
            <a:cxnLst/>
            <a:rect l="l" t="t" r="r" b="b"/>
            <a:pathLst>
              <a:path w="35560" h="30480">
                <a:moveTo>
                  <a:pt x="35560" y="0"/>
                </a:moveTo>
                <a:lnTo>
                  <a:pt x="0" y="304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040120" y="2578100"/>
            <a:ext cx="77470" cy="69850"/>
          </a:xfrm>
          <a:custGeom>
            <a:avLst/>
            <a:gdLst/>
            <a:ahLst/>
            <a:cxnLst/>
            <a:rect l="l" t="t" r="r" b="b"/>
            <a:pathLst>
              <a:path w="77470" h="69850">
                <a:moveTo>
                  <a:pt x="77469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169659" y="2476500"/>
            <a:ext cx="63500" cy="55880"/>
          </a:xfrm>
          <a:custGeom>
            <a:avLst/>
            <a:gdLst/>
            <a:ahLst/>
            <a:cxnLst/>
            <a:rect l="l" t="t" r="r" b="b"/>
            <a:pathLst>
              <a:path w="63500" h="55880">
                <a:moveTo>
                  <a:pt x="63500" y="0"/>
                </a:moveTo>
                <a:lnTo>
                  <a:pt x="0" y="558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81420" y="2578100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4698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247129" y="206882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12840" y="210185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155690" y="217042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12840" y="213613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28409" y="210185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1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271259" y="217042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1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501129" y="2068829"/>
            <a:ext cx="78740" cy="68580"/>
          </a:xfrm>
          <a:custGeom>
            <a:avLst/>
            <a:gdLst/>
            <a:ahLst/>
            <a:cxnLst/>
            <a:rect l="l" t="t" r="r" b="b"/>
            <a:pathLst>
              <a:path w="78740" h="68580">
                <a:moveTo>
                  <a:pt x="78740" y="0"/>
                </a:moveTo>
                <a:lnTo>
                  <a:pt x="0" y="685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443979" y="2101850"/>
            <a:ext cx="77470" cy="68580"/>
          </a:xfrm>
          <a:custGeom>
            <a:avLst/>
            <a:gdLst/>
            <a:ahLst/>
            <a:cxnLst/>
            <a:rect l="l" t="t" r="r" b="b"/>
            <a:pathLst>
              <a:path w="77470" h="68580">
                <a:moveTo>
                  <a:pt x="77470" y="0"/>
                </a:moveTo>
                <a:lnTo>
                  <a:pt x="0" y="68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01129" y="2101850"/>
            <a:ext cx="78740" cy="68580"/>
          </a:xfrm>
          <a:custGeom>
            <a:avLst/>
            <a:gdLst/>
            <a:ahLst/>
            <a:cxnLst/>
            <a:rect l="l" t="t" r="r" b="b"/>
            <a:pathLst>
              <a:path w="78740" h="68580">
                <a:moveTo>
                  <a:pt x="78740" y="0"/>
                </a:moveTo>
                <a:lnTo>
                  <a:pt x="0" y="685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37959" y="2136139"/>
            <a:ext cx="78740" cy="69850"/>
          </a:xfrm>
          <a:custGeom>
            <a:avLst/>
            <a:gdLst/>
            <a:ahLst/>
            <a:cxnLst/>
            <a:rect l="l" t="t" r="r" b="b"/>
            <a:pathLst>
              <a:path w="78740" h="69850">
                <a:moveTo>
                  <a:pt x="78740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169659" y="2272029"/>
            <a:ext cx="63500" cy="57150"/>
          </a:xfrm>
          <a:custGeom>
            <a:avLst/>
            <a:gdLst/>
            <a:ahLst/>
            <a:cxnLst/>
            <a:rect l="l" t="t" r="r" b="b"/>
            <a:pathLst>
              <a:path w="63500" h="57150">
                <a:moveTo>
                  <a:pt x="6350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040120" y="2340610"/>
            <a:ext cx="77470" cy="69850"/>
          </a:xfrm>
          <a:custGeom>
            <a:avLst/>
            <a:gdLst/>
            <a:ahLst/>
            <a:cxnLst/>
            <a:rect l="l" t="t" r="r" b="b"/>
            <a:pathLst>
              <a:path w="77470" h="69850">
                <a:moveTo>
                  <a:pt x="77469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97270" y="2272029"/>
            <a:ext cx="78740" cy="69850"/>
          </a:xfrm>
          <a:custGeom>
            <a:avLst/>
            <a:gdLst/>
            <a:ahLst/>
            <a:cxnLst/>
            <a:rect l="l" t="t" r="r" b="b"/>
            <a:pathLst>
              <a:path w="78739" h="69850">
                <a:moveTo>
                  <a:pt x="78739" y="0"/>
                </a:moveTo>
                <a:lnTo>
                  <a:pt x="0" y="698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126479" y="234061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49530" y="0"/>
                </a:moveTo>
                <a:lnTo>
                  <a:pt x="0" y="44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083300" y="2407920"/>
            <a:ext cx="92710" cy="82550"/>
          </a:xfrm>
          <a:custGeom>
            <a:avLst/>
            <a:gdLst/>
            <a:ahLst/>
            <a:cxnLst/>
            <a:rect l="l" t="t" r="r" b="b"/>
            <a:pathLst>
              <a:path w="92710" h="82550">
                <a:moveTo>
                  <a:pt x="92710" y="0"/>
                </a:moveTo>
                <a:lnTo>
                  <a:pt x="0" y="825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33490" y="31877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66840" y="318135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592569" y="3181350"/>
            <a:ext cx="115570" cy="97790"/>
          </a:xfrm>
          <a:custGeom>
            <a:avLst/>
            <a:gdLst/>
            <a:ahLst/>
            <a:cxnLst/>
            <a:rect l="l" t="t" r="r" b="b"/>
            <a:pathLst>
              <a:path w="115570" h="97789">
                <a:moveTo>
                  <a:pt x="11557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708140" y="31877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89">
                <a:moveTo>
                  <a:pt x="114300" y="0"/>
                </a:moveTo>
                <a:lnTo>
                  <a:pt x="0" y="977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38800" y="3148329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3970" y="1605280"/>
            <a:ext cx="6793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Relation </a:t>
            </a:r>
            <a:r>
              <a:rPr spc="-10" dirty="0">
                <a:solidFill>
                  <a:srgbClr val="FF0000"/>
                </a:solidFill>
              </a:rPr>
              <a:t>between </a:t>
            </a:r>
            <a:r>
              <a:rPr spc="-5" dirty="0">
                <a:solidFill>
                  <a:srgbClr val="FF0000"/>
                </a:solidFill>
              </a:rPr>
              <a:t>diameter </a:t>
            </a:r>
            <a:r>
              <a:rPr dirty="0">
                <a:solidFill>
                  <a:srgbClr val="FF0000"/>
                </a:solidFill>
              </a:rPr>
              <a:t>and girth of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trees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19951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269" y="28028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36106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169" y="2015490"/>
            <a:ext cx="720026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7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 circle the ration between the </a:t>
            </a:r>
            <a:r>
              <a:rPr sz="2400" spc="-5" dirty="0">
                <a:latin typeface="Times New Roman"/>
                <a:cs typeface="Times New Roman"/>
              </a:rPr>
              <a:t>diameter </a:t>
            </a:r>
            <a:r>
              <a:rPr sz="2400" dirty="0">
                <a:latin typeface="Times New Roman"/>
                <a:cs typeface="Times New Roman"/>
              </a:rPr>
              <a:t>(d) &amp; girth (g)  is 1/</a:t>
            </a:r>
            <a:r>
              <a:rPr sz="2400" dirty="0">
                <a:latin typeface="Symbol"/>
                <a:cs typeface="Symbol"/>
              </a:rPr>
              <a:t></a:t>
            </a:r>
            <a:r>
              <a:rPr sz="2400" dirty="0">
                <a:latin typeface="Times New Roman"/>
                <a:cs typeface="Times New Roman"/>
              </a:rPr>
              <a:t> 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0.3182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Trees have irregular cross-sections </a:t>
            </a:r>
            <a:r>
              <a:rPr sz="2400" spc="-5" dirty="0">
                <a:latin typeface="Times New Roman"/>
                <a:cs typeface="Times New Roman"/>
              </a:rPr>
              <a:t>so </a:t>
            </a:r>
            <a:r>
              <a:rPr sz="2400" dirty="0">
                <a:latin typeface="Times New Roman"/>
                <a:cs typeface="Times New Roman"/>
              </a:rPr>
              <a:t>this ratio (d/g) is not  equal 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0.3182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This ratio varies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species 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59103" y="824003"/>
          <a:ext cx="41910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5867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Species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d/g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Acacia</a:t>
                      </a:r>
                      <a:r>
                        <a:rPr sz="20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catechu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27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0.3104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b="1" i="1" spc="5" dirty="0">
                          <a:latin typeface="Times New Roman"/>
                          <a:cs typeface="Times New Roman"/>
                        </a:rPr>
                        <a:t>Bombax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 ceiba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0.3135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Cedrus deodara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27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0.3136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Pinus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 roxburghii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27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0.3093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Dalbergia sissoo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0.3098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Shorea robusta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27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0.3119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Tectona</a:t>
                      </a:r>
                      <a:r>
                        <a:rPr sz="2000" b="1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grandis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27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0.3160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8860" y="858520"/>
            <a:ext cx="4525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FF0000"/>
                </a:solidFill>
              </a:rPr>
              <a:t>Diameter </a:t>
            </a:r>
            <a:r>
              <a:rPr sz="3200" dirty="0">
                <a:solidFill>
                  <a:srgbClr val="FF0000"/>
                </a:solidFill>
              </a:rPr>
              <a:t>and Girth</a:t>
            </a:r>
            <a:r>
              <a:rPr sz="3200" spc="-4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Class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3868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1405890"/>
            <a:ext cx="739394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Measurement of </a:t>
            </a:r>
            <a:r>
              <a:rPr sz="2400" dirty="0">
                <a:latin typeface="Times New Roman"/>
                <a:cs typeface="Times New Roman"/>
              </a:rPr>
              <a:t>trees </a:t>
            </a:r>
            <a:r>
              <a:rPr sz="2400" spc="5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done </a:t>
            </a:r>
            <a:r>
              <a:rPr sz="2400" dirty="0">
                <a:latin typeface="Times New Roman"/>
                <a:cs typeface="Times New Roman"/>
              </a:rPr>
              <a:t>and then recorded in suitable  dia/ girth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classes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Practice in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India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5660" y="2843529"/>
          <a:ext cx="7540624" cy="3398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/>
                <a:gridCol w="2515870"/>
                <a:gridCol w="1370329"/>
                <a:gridCol w="1676400"/>
              </a:tblGrid>
              <a:tr h="89979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tree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Tree maturity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dia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0078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(dbh)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1212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Dia</a:t>
                      </a:r>
                      <a:r>
                        <a:rPr sz="2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class  interval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 marR="155575" indent="-762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Girth</a:t>
                      </a:r>
                      <a:r>
                        <a:rPr sz="2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class  interval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sized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61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Medium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sized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 to 50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836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Large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Sized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50 cm &amp;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above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19951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269" y="28028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269" y="36106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169" y="2015490"/>
            <a:ext cx="2618740" cy="273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Standard colour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code  for </a:t>
            </a:r>
            <a:r>
              <a:rPr sz="2400" dirty="0">
                <a:latin typeface="Times New Roman"/>
                <a:cs typeface="Times New Roman"/>
              </a:rPr>
              <a:t>dia/ girth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classes</a:t>
            </a:r>
            <a:endParaRPr sz="2400">
              <a:latin typeface="Times New Roman"/>
              <a:cs typeface="Times New Roman"/>
            </a:endParaRPr>
          </a:p>
          <a:p>
            <a:pPr marL="12700" marR="202565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Facilitates easy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fast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recording</a:t>
            </a:r>
            <a:endParaRPr sz="2400">
              <a:latin typeface="Times New Roman"/>
              <a:cs typeface="Times New Roman"/>
            </a:endParaRPr>
          </a:p>
          <a:p>
            <a:pPr marL="12700" marR="7366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Measurement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 taken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illiterate  labourers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8860" y="924559"/>
            <a:ext cx="4525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/>
              <a:t>Diameter </a:t>
            </a:r>
            <a:r>
              <a:rPr sz="3200" dirty="0"/>
              <a:t>and Girth</a:t>
            </a:r>
            <a:r>
              <a:rPr sz="3200" spc="-45" dirty="0"/>
              <a:t> </a:t>
            </a:r>
            <a:r>
              <a:rPr sz="3200" dirty="0"/>
              <a:t>Class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7031990" y="2819400"/>
            <a:ext cx="925830" cy="459740"/>
          </a:xfrm>
          <a:custGeom>
            <a:avLst/>
            <a:gdLst/>
            <a:ahLst/>
            <a:cxnLst/>
            <a:rect l="l" t="t" r="r" b="b"/>
            <a:pathLst>
              <a:path w="925829" h="459739">
                <a:moveTo>
                  <a:pt x="925829" y="0"/>
                </a:moveTo>
                <a:lnTo>
                  <a:pt x="0" y="0"/>
                </a:lnTo>
                <a:lnTo>
                  <a:pt x="0" y="459739"/>
                </a:lnTo>
                <a:lnTo>
                  <a:pt x="925829" y="459739"/>
                </a:lnTo>
                <a:lnTo>
                  <a:pt x="925829" y="0"/>
                </a:lnTo>
                <a:close/>
              </a:path>
            </a:pathLst>
          </a:custGeom>
          <a:solidFill>
            <a:srgbClr val="339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1680" y="3429000"/>
            <a:ext cx="671830" cy="459740"/>
          </a:xfrm>
          <a:custGeom>
            <a:avLst/>
            <a:gdLst/>
            <a:ahLst/>
            <a:cxnLst/>
            <a:rect l="l" t="t" r="r" b="b"/>
            <a:pathLst>
              <a:path w="671829" h="459739">
                <a:moveTo>
                  <a:pt x="671829" y="0"/>
                </a:moveTo>
                <a:lnTo>
                  <a:pt x="0" y="0"/>
                </a:lnTo>
                <a:lnTo>
                  <a:pt x="0" y="459739"/>
                </a:lnTo>
                <a:lnTo>
                  <a:pt x="671829" y="459739"/>
                </a:lnTo>
                <a:lnTo>
                  <a:pt x="6718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1680" y="3429000"/>
            <a:ext cx="671830" cy="459740"/>
          </a:xfrm>
          <a:custGeom>
            <a:avLst/>
            <a:gdLst/>
            <a:ahLst/>
            <a:cxnLst/>
            <a:rect l="l" t="t" r="r" b="b"/>
            <a:pathLst>
              <a:path w="671829" h="459739">
                <a:moveTo>
                  <a:pt x="335279" y="459739"/>
                </a:moveTo>
                <a:lnTo>
                  <a:pt x="0" y="459739"/>
                </a:lnTo>
                <a:lnTo>
                  <a:pt x="0" y="0"/>
                </a:lnTo>
                <a:lnTo>
                  <a:pt x="671829" y="0"/>
                </a:lnTo>
                <a:lnTo>
                  <a:pt x="671829" y="459739"/>
                </a:lnTo>
                <a:lnTo>
                  <a:pt x="335279" y="459739"/>
                </a:lnTo>
                <a:close/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5480" y="3962400"/>
            <a:ext cx="1078230" cy="459740"/>
          </a:xfrm>
          <a:custGeom>
            <a:avLst/>
            <a:gdLst/>
            <a:ahLst/>
            <a:cxnLst/>
            <a:rect l="l" t="t" r="r" b="b"/>
            <a:pathLst>
              <a:path w="1078229" h="459739">
                <a:moveTo>
                  <a:pt x="1078229" y="0"/>
                </a:moveTo>
                <a:lnTo>
                  <a:pt x="0" y="0"/>
                </a:lnTo>
                <a:lnTo>
                  <a:pt x="0" y="459739"/>
                </a:lnTo>
                <a:lnTo>
                  <a:pt x="1078229" y="459739"/>
                </a:lnTo>
                <a:lnTo>
                  <a:pt x="107822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5480" y="3962400"/>
            <a:ext cx="1078230" cy="459740"/>
          </a:xfrm>
          <a:custGeom>
            <a:avLst/>
            <a:gdLst/>
            <a:ahLst/>
            <a:cxnLst/>
            <a:rect l="l" t="t" r="r" b="b"/>
            <a:pathLst>
              <a:path w="1078229" h="459739">
                <a:moveTo>
                  <a:pt x="539750" y="459739"/>
                </a:moveTo>
                <a:lnTo>
                  <a:pt x="0" y="459739"/>
                </a:lnTo>
                <a:lnTo>
                  <a:pt x="0" y="0"/>
                </a:lnTo>
                <a:lnTo>
                  <a:pt x="1078229" y="0"/>
                </a:lnTo>
                <a:lnTo>
                  <a:pt x="1078229" y="459739"/>
                </a:lnTo>
                <a:lnTo>
                  <a:pt x="539750" y="459739"/>
                </a:lnTo>
                <a:close/>
              </a:path>
            </a:pathLst>
          </a:custGeom>
          <a:ln w="93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0400" y="4572000"/>
            <a:ext cx="892810" cy="459740"/>
          </a:xfrm>
          <a:custGeom>
            <a:avLst/>
            <a:gdLst/>
            <a:ahLst/>
            <a:cxnLst/>
            <a:rect l="l" t="t" r="r" b="b"/>
            <a:pathLst>
              <a:path w="892809" h="459739">
                <a:moveTo>
                  <a:pt x="892809" y="0"/>
                </a:moveTo>
                <a:lnTo>
                  <a:pt x="0" y="0"/>
                </a:lnTo>
                <a:lnTo>
                  <a:pt x="0" y="459739"/>
                </a:lnTo>
                <a:lnTo>
                  <a:pt x="892809" y="459739"/>
                </a:lnTo>
                <a:lnTo>
                  <a:pt x="892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90409" y="5867400"/>
            <a:ext cx="756920" cy="459740"/>
          </a:xfrm>
          <a:custGeom>
            <a:avLst/>
            <a:gdLst/>
            <a:ahLst/>
            <a:cxnLst/>
            <a:rect l="l" t="t" r="r" b="b"/>
            <a:pathLst>
              <a:path w="756920" h="459739">
                <a:moveTo>
                  <a:pt x="756920" y="0"/>
                </a:moveTo>
                <a:lnTo>
                  <a:pt x="0" y="0"/>
                </a:lnTo>
                <a:lnTo>
                  <a:pt x="0" y="459740"/>
                </a:lnTo>
                <a:lnTo>
                  <a:pt x="756920" y="459740"/>
                </a:lnTo>
                <a:lnTo>
                  <a:pt x="7569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405403" y="1433603"/>
          <a:ext cx="41910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/>
                <a:gridCol w="2095500"/>
              </a:tblGrid>
              <a:tr h="609600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Dia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class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Colour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0-20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81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Blank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20-30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103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24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Green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30-40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40-50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81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Yellow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50-60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944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60-70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White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70cm &amp;</a:t>
                      </a:r>
                      <a:r>
                        <a:rPr sz="2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above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81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Blue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8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069" y="1833880"/>
            <a:ext cx="75577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Description </a:t>
            </a:r>
            <a:r>
              <a:rPr spc="5" dirty="0">
                <a:solidFill>
                  <a:srgbClr val="FF0000"/>
                </a:solidFill>
              </a:rPr>
              <a:t>of </a:t>
            </a:r>
            <a:r>
              <a:rPr spc="-5" dirty="0">
                <a:solidFill>
                  <a:srgbClr val="FF0000"/>
                </a:solidFill>
              </a:rPr>
              <a:t>Diameter </a:t>
            </a:r>
            <a:r>
              <a:rPr dirty="0">
                <a:solidFill>
                  <a:srgbClr val="FF0000"/>
                </a:solidFill>
              </a:rPr>
              <a:t>and </a:t>
            </a:r>
            <a:r>
              <a:rPr spc="-5" dirty="0">
                <a:solidFill>
                  <a:srgbClr val="FF0000"/>
                </a:solidFill>
              </a:rPr>
              <a:t>Girth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measurements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9410" y="2319020"/>
            <a:ext cx="5380990" cy="301498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400" b="1" spc="-5" dirty="0">
                <a:latin typeface="Times New Roman"/>
                <a:cs typeface="Times New Roman"/>
              </a:rPr>
              <a:t>DBH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Diameter at </a:t>
            </a:r>
            <a:r>
              <a:rPr sz="2400" dirty="0">
                <a:latin typeface="Times New Roman"/>
                <a:cs typeface="Times New Roman"/>
              </a:rPr>
              <a:t>breast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height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400" b="1" dirty="0">
                <a:latin typeface="Times New Roman"/>
                <a:cs typeface="Times New Roman"/>
              </a:rPr>
              <a:t>GBH </a:t>
            </a:r>
            <a:r>
              <a:rPr sz="2400" dirty="0">
                <a:latin typeface="Times New Roman"/>
                <a:cs typeface="Times New Roman"/>
              </a:rPr>
              <a:t>: Girth at breast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height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O.B. </a:t>
            </a:r>
            <a:r>
              <a:rPr sz="2400" dirty="0">
                <a:latin typeface="Times New Roman"/>
                <a:cs typeface="Times New Roman"/>
              </a:rPr>
              <a:t>: Over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400" b="1" spc="-5" dirty="0">
                <a:latin typeface="Times New Roman"/>
                <a:cs typeface="Times New Roman"/>
              </a:rPr>
              <a:t>U.B.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Under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400" b="1" spc="-5" dirty="0">
                <a:latin typeface="Times New Roman"/>
                <a:cs typeface="Times New Roman"/>
              </a:rPr>
              <a:t>Basal Area: </a:t>
            </a:r>
            <a:r>
              <a:rPr sz="2400" dirty="0">
                <a:latin typeface="Times New Roman"/>
                <a:cs typeface="Times New Roman"/>
              </a:rPr>
              <a:t>Sectional area at breast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height</a:t>
            </a:r>
            <a:endParaRPr sz="2400">
              <a:latin typeface="Times New Roman"/>
              <a:cs typeface="Times New Roman"/>
            </a:endParaRPr>
          </a:p>
          <a:p>
            <a:pPr marL="2061845">
              <a:lnSpc>
                <a:spcPct val="100000"/>
              </a:lnSpc>
              <a:spcBef>
                <a:spcPts val="1040"/>
              </a:spcBef>
            </a:pP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461" y="1102360"/>
            <a:ext cx="729233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790" marR="5080" indent="-10833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Common </a:t>
            </a:r>
            <a:r>
              <a:rPr spc="-10" dirty="0">
                <a:solidFill>
                  <a:srgbClr val="FF0000"/>
                </a:solidFill>
              </a:rPr>
              <a:t>errors </a:t>
            </a:r>
            <a:r>
              <a:rPr dirty="0">
                <a:solidFill>
                  <a:srgbClr val="FF0000"/>
                </a:solidFill>
              </a:rPr>
              <a:t>in dbh </a:t>
            </a:r>
            <a:r>
              <a:rPr spc="-5" dirty="0">
                <a:solidFill>
                  <a:srgbClr val="FF0000"/>
                </a:solidFill>
              </a:rPr>
              <a:t>measurement leading </a:t>
            </a:r>
            <a:r>
              <a:rPr dirty="0">
                <a:solidFill>
                  <a:srgbClr val="FF0000"/>
                </a:solidFill>
              </a:rPr>
              <a:t>to  </a:t>
            </a:r>
            <a:r>
              <a:rPr spc="-10" dirty="0">
                <a:solidFill>
                  <a:srgbClr val="FF0000"/>
                </a:solidFill>
              </a:rPr>
              <a:t>wrong </a:t>
            </a:r>
            <a:r>
              <a:rPr spc="-5" dirty="0">
                <a:solidFill>
                  <a:srgbClr val="FF0000"/>
                </a:solidFill>
              </a:rPr>
              <a:t>calculation </a:t>
            </a:r>
            <a:r>
              <a:rPr spc="5" dirty="0">
                <a:solidFill>
                  <a:srgbClr val="FF0000"/>
                </a:solidFill>
              </a:rPr>
              <a:t>of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area/volume</a:t>
            </a:r>
          </a:p>
        </p:txBody>
      </p:sp>
      <p:sp>
        <p:nvSpPr>
          <p:cNvPr id="3" name="object 3"/>
          <p:cNvSpPr/>
          <p:nvPr/>
        </p:nvSpPr>
        <p:spPr>
          <a:xfrm>
            <a:off x="5257800" y="3886200"/>
            <a:ext cx="2514600" cy="1522730"/>
          </a:xfrm>
          <a:custGeom>
            <a:avLst/>
            <a:gdLst/>
            <a:ahLst/>
            <a:cxnLst/>
            <a:rect l="l" t="t" r="r" b="b"/>
            <a:pathLst>
              <a:path w="2514600" h="1522729">
                <a:moveTo>
                  <a:pt x="1257300" y="0"/>
                </a:moveTo>
                <a:lnTo>
                  <a:pt x="1196547" y="800"/>
                </a:lnTo>
                <a:lnTo>
                  <a:pt x="1136681" y="3180"/>
                </a:lnTo>
                <a:lnTo>
                  <a:pt x="1077752" y="7108"/>
                </a:lnTo>
                <a:lnTo>
                  <a:pt x="1019814" y="12553"/>
                </a:lnTo>
                <a:lnTo>
                  <a:pt x="962919" y="19483"/>
                </a:lnTo>
                <a:lnTo>
                  <a:pt x="907118" y="27867"/>
                </a:lnTo>
                <a:lnTo>
                  <a:pt x="852464" y="37673"/>
                </a:lnTo>
                <a:lnTo>
                  <a:pt x="799010" y="48870"/>
                </a:lnTo>
                <a:lnTo>
                  <a:pt x="746807" y="61426"/>
                </a:lnTo>
                <a:lnTo>
                  <a:pt x="695908" y="75311"/>
                </a:lnTo>
                <a:lnTo>
                  <a:pt x="646365" y="90492"/>
                </a:lnTo>
                <a:lnTo>
                  <a:pt x="598230" y="106938"/>
                </a:lnTo>
                <a:lnTo>
                  <a:pt x="551556" y="124618"/>
                </a:lnTo>
                <a:lnTo>
                  <a:pt x="506394" y="143499"/>
                </a:lnTo>
                <a:lnTo>
                  <a:pt x="462798" y="163552"/>
                </a:lnTo>
                <a:lnTo>
                  <a:pt x="420819" y="184743"/>
                </a:lnTo>
                <a:lnTo>
                  <a:pt x="380509" y="207043"/>
                </a:lnTo>
                <a:lnTo>
                  <a:pt x="341922" y="230419"/>
                </a:lnTo>
                <a:lnTo>
                  <a:pt x="305108" y="254839"/>
                </a:lnTo>
                <a:lnTo>
                  <a:pt x="270121" y="280273"/>
                </a:lnTo>
                <a:lnTo>
                  <a:pt x="237012" y="306689"/>
                </a:lnTo>
                <a:lnTo>
                  <a:pt x="205834" y="334056"/>
                </a:lnTo>
                <a:lnTo>
                  <a:pt x="176639" y="362341"/>
                </a:lnTo>
                <a:lnTo>
                  <a:pt x="149480" y="391514"/>
                </a:lnTo>
                <a:lnTo>
                  <a:pt x="124408" y="421543"/>
                </a:lnTo>
                <a:lnTo>
                  <a:pt x="101476" y="452397"/>
                </a:lnTo>
                <a:lnTo>
                  <a:pt x="62240" y="516453"/>
                </a:lnTo>
                <a:lnTo>
                  <a:pt x="32190" y="583429"/>
                </a:lnTo>
                <a:lnTo>
                  <a:pt x="11745" y="653076"/>
                </a:lnTo>
                <a:lnTo>
                  <a:pt x="1322" y="725139"/>
                </a:lnTo>
                <a:lnTo>
                  <a:pt x="0" y="762000"/>
                </a:lnTo>
                <a:lnTo>
                  <a:pt x="1322" y="798754"/>
                </a:lnTo>
                <a:lnTo>
                  <a:pt x="11745" y="870624"/>
                </a:lnTo>
                <a:lnTo>
                  <a:pt x="32190" y="940099"/>
                </a:lnTo>
                <a:lnTo>
                  <a:pt x="62240" y="1006927"/>
                </a:lnTo>
                <a:lnTo>
                  <a:pt x="101476" y="1070853"/>
                </a:lnTo>
                <a:lnTo>
                  <a:pt x="124408" y="1101649"/>
                </a:lnTo>
                <a:lnTo>
                  <a:pt x="149480" y="1131624"/>
                </a:lnTo>
                <a:lnTo>
                  <a:pt x="176639" y="1160748"/>
                </a:lnTo>
                <a:lnTo>
                  <a:pt x="205834" y="1188989"/>
                </a:lnTo>
                <a:lnTo>
                  <a:pt x="237012" y="1216314"/>
                </a:lnTo>
                <a:lnTo>
                  <a:pt x="270121" y="1242693"/>
                </a:lnTo>
                <a:lnTo>
                  <a:pt x="305108" y="1268093"/>
                </a:lnTo>
                <a:lnTo>
                  <a:pt x="341922" y="1292483"/>
                </a:lnTo>
                <a:lnTo>
                  <a:pt x="380509" y="1315832"/>
                </a:lnTo>
                <a:lnTo>
                  <a:pt x="420819" y="1338107"/>
                </a:lnTo>
                <a:lnTo>
                  <a:pt x="462798" y="1359277"/>
                </a:lnTo>
                <a:lnTo>
                  <a:pt x="506394" y="1379311"/>
                </a:lnTo>
                <a:lnTo>
                  <a:pt x="551556" y="1398177"/>
                </a:lnTo>
                <a:lnTo>
                  <a:pt x="598230" y="1415842"/>
                </a:lnTo>
                <a:lnTo>
                  <a:pt x="646365" y="1432277"/>
                </a:lnTo>
                <a:lnTo>
                  <a:pt x="695908" y="1447448"/>
                </a:lnTo>
                <a:lnTo>
                  <a:pt x="746807" y="1461324"/>
                </a:lnTo>
                <a:lnTo>
                  <a:pt x="799010" y="1473874"/>
                </a:lnTo>
                <a:lnTo>
                  <a:pt x="852464" y="1485066"/>
                </a:lnTo>
                <a:lnTo>
                  <a:pt x="907118" y="1494869"/>
                </a:lnTo>
                <a:lnTo>
                  <a:pt x="962919" y="1503250"/>
                </a:lnTo>
                <a:lnTo>
                  <a:pt x="1019814" y="1510178"/>
                </a:lnTo>
                <a:lnTo>
                  <a:pt x="1077752" y="1515622"/>
                </a:lnTo>
                <a:lnTo>
                  <a:pt x="1136681" y="1519550"/>
                </a:lnTo>
                <a:lnTo>
                  <a:pt x="1196547" y="1521929"/>
                </a:lnTo>
                <a:lnTo>
                  <a:pt x="1257300" y="1522730"/>
                </a:lnTo>
                <a:lnTo>
                  <a:pt x="1317949" y="1521929"/>
                </a:lnTo>
                <a:lnTo>
                  <a:pt x="1377725" y="1519550"/>
                </a:lnTo>
                <a:lnTo>
                  <a:pt x="1436574" y="1515622"/>
                </a:lnTo>
                <a:lnTo>
                  <a:pt x="1494443" y="1510178"/>
                </a:lnTo>
                <a:lnTo>
                  <a:pt x="1551280" y="1503250"/>
                </a:lnTo>
                <a:lnTo>
                  <a:pt x="1607033" y="1494869"/>
                </a:lnTo>
                <a:lnTo>
                  <a:pt x="1661647" y="1485066"/>
                </a:lnTo>
                <a:lnTo>
                  <a:pt x="1715071" y="1473874"/>
                </a:lnTo>
                <a:lnTo>
                  <a:pt x="1767252" y="1461324"/>
                </a:lnTo>
                <a:lnTo>
                  <a:pt x="1818136" y="1447448"/>
                </a:lnTo>
                <a:lnTo>
                  <a:pt x="1867671" y="1432277"/>
                </a:lnTo>
                <a:lnTo>
                  <a:pt x="1915805" y="1415842"/>
                </a:lnTo>
                <a:lnTo>
                  <a:pt x="1962484" y="1398177"/>
                </a:lnTo>
                <a:lnTo>
                  <a:pt x="2007656" y="1379311"/>
                </a:lnTo>
                <a:lnTo>
                  <a:pt x="2051268" y="1359277"/>
                </a:lnTo>
                <a:lnTo>
                  <a:pt x="2093267" y="1338107"/>
                </a:lnTo>
                <a:lnTo>
                  <a:pt x="2133600" y="1315832"/>
                </a:lnTo>
                <a:lnTo>
                  <a:pt x="2172215" y="1292483"/>
                </a:lnTo>
                <a:lnTo>
                  <a:pt x="2209059" y="1268093"/>
                </a:lnTo>
                <a:lnTo>
                  <a:pt x="2244078" y="1242693"/>
                </a:lnTo>
                <a:lnTo>
                  <a:pt x="2277221" y="1216314"/>
                </a:lnTo>
                <a:lnTo>
                  <a:pt x="2308435" y="1188989"/>
                </a:lnTo>
                <a:lnTo>
                  <a:pt x="2337665" y="1160748"/>
                </a:lnTo>
                <a:lnTo>
                  <a:pt x="2364861" y="1131624"/>
                </a:lnTo>
                <a:lnTo>
                  <a:pt x="2389969" y="1101649"/>
                </a:lnTo>
                <a:lnTo>
                  <a:pt x="2412936" y="1070853"/>
                </a:lnTo>
                <a:lnTo>
                  <a:pt x="2452237" y="1006927"/>
                </a:lnTo>
                <a:lnTo>
                  <a:pt x="2482342" y="940099"/>
                </a:lnTo>
                <a:lnTo>
                  <a:pt x="2502829" y="870624"/>
                </a:lnTo>
                <a:lnTo>
                  <a:pt x="2513274" y="798754"/>
                </a:lnTo>
                <a:lnTo>
                  <a:pt x="2514600" y="762000"/>
                </a:lnTo>
                <a:lnTo>
                  <a:pt x="2513274" y="725139"/>
                </a:lnTo>
                <a:lnTo>
                  <a:pt x="2502829" y="653076"/>
                </a:lnTo>
                <a:lnTo>
                  <a:pt x="2482342" y="583429"/>
                </a:lnTo>
                <a:lnTo>
                  <a:pt x="2452237" y="516453"/>
                </a:lnTo>
                <a:lnTo>
                  <a:pt x="2412936" y="452397"/>
                </a:lnTo>
                <a:lnTo>
                  <a:pt x="2389969" y="421543"/>
                </a:lnTo>
                <a:lnTo>
                  <a:pt x="2364861" y="391514"/>
                </a:lnTo>
                <a:lnTo>
                  <a:pt x="2337665" y="362341"/>
                </a:lnTo>
                <a:lnTo>
                  <a:pt x="2308435" y="334056"/>
                </a:lnTo>
                <a:lnTo>
                  <a:pt x="2277221" y="306689"/>
                </a:lnTo>
                <a:lnTo>
                  <a:pt x="2244078" y="280273"/>
                </a:lnTo>
                <a:lnTo>
                  <a:pt x="2209059" y="254839"/>
                </a:lnTo>
                <a:lnTo>
                  <a:pt x="2172215" y="230419"/>
                </a:lnTo>
                <a:lnTo>
                  <a:pt x="2133600" y="207043"/>
                </a:lnTo>
                <a:lnTo>
                  <a:pt x="2093267" y="184743"/>
                </a:lnTo>
                <a:lnTo>
                  <a:pt x="2051268" y="163552"/>
                </a:lnTo>
                <a:lnTo>
                  <a:pt x="2007656" y="143499"/>
                </a:lnTo>
                <a:lnTo>
                  <a:pt x="1962484" y="124618"/>
                </a:lnTo>
                <a:lnTo>
                  <a:pt x="1915805" y="106938"/>
                </a:lnTo>
                <a:lnTo>
                  <a:pt x="1867671" y="90492"/>
                </a:lnTo>
                <a:lnTo>
                  <a:pt x="1818136" y="75311"/>
                </a:lnTo>
                <a:lnTo>
                  <a:pt x="1767252" y="61426"/>
                </a:lnTo>
                <a:lnTo>
                  <a:pt x="1715071" y="48870"/>
                </a:lnTo>
                <a:lnTo>
                  <a:pt x="1661647" y="37673"/>
                </a:lnTo>
                <a:lnTo>
                  <a:pt x="1607033" y="27867"/>
                </a:lnTo>
                <a:lnTo>
                  <a:pt x="1551280" y="19483"/>
                </a:lnTo>
                <a:lnTo>
                  <a:pt x="1494443" y="12553"/>
                </a:lnTo>
                <a:lnTo>
                  <a:pt x="1436574" y="7108"/>
                </a:lnTo>
                <a:lnTo>
                  <a:pt x="1377725" y="3180"/>
                </a:lnTo>
                <a:lnTo>
                  <a:pt x="1317949" y="800"/>
                </a:lnTo>
                <a:lnTo>
                  <a:pt x="12573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0" y="3886200"/>
            <a:ext cx="2514600" cy="1522730"/>
          </a:xfrm>
          <a:custGeom>
            <a:avLst/>
            <a:gdLst/>
            <a:ahLst/>
            <a:cxnLst/>
            <a:rect l="l" t="t" r="r" b="b"/>
            <a:pathLst>
              <a:path w="2514600" h="1522729">
                <a:moveTo>
                  <a:pt x="1257300" y="0"/>
                </a:moveTo>
                <a:lnTo>
                  <a:pt x="1317949" y="800"/>
                </a:lnTo>
                <a:lnTo>
                  <a:pt x="1377725" y="3180"/>
                </a:lnTo>
                <a:lnTo>
                  <a:pt x="1436574" y="7108"/>
                </a:lnTo>
                <a:lnTo>
                  <a:pt x="1494443" y="12553"/>
                </a:lnTo>
                <a:lnTo>
                  <a:pt x="1551280" y="19483"/>
                </a:lnTo>
                <a:lnTo>
                  <a:pt x="1607033" y="27867"/>
                </a:lnTo>
                <a:lnTo>
                  <a:pt x="1661647" y="37673"/>
                </a:lnTo>
                <a:lnTo>
                  <a:pt x="1715071" y="48870"/>
                </a:lnTo>
                <a:lnTo>
                  <a:pt x="1767252" y="61426"/>
                </a:lnTo>
                <a:lnTo>
                  <a:pt x="1818136" y="75311"/>
                </a:lnTo>
                <a:lnTo>
                  <a:pt x="1867671" y="90492"/>
                </a:lnTo>
                <a:lnTo>
                  <a:pt x="1915805" y="106938"/>
                </a:lnTo>
                <a:lnTo>
                  <a:pt x="1962484" y="124618"/>
                </a:lnTo>
                <a:lnTo>
                  <a:pt x="2007656" y="143499"/>
                </a:lnTo>
                <a:lnTo>
                  <a:pt x="2051268" y="163552"/>
                </a:lnTo>
                <a:lnTo>
                  <a:pt x="2093267" y="184743"/>
                </a:lnTo>
                <a:lnTo>
                  <a:pt x="2133600" y="207043"/>
                </a:lnTo>
                <a:lnTo>
                  <a:pt x="2172215" y="230419"/>
                </a:lnTo>
                <a:lnTo>
                  <a:pt x="2209059" y="254839"/>
                </a:lnTo>
                <a:lnTo>
                  <a:pt x="2244078" y="280273"/>
                </a:lnTo>
                <a:lnTo>
                  <a:pt x="2277221" y="306689"/>
                </a:lnTo>
                <a:lnTo>
                  <a:pt x="2308435" y="334056"/>
                </a:lnTo>
                <a:lnTo>
                  <a:pt x="2337665" y="362341"/>
                </a:lnTo>
                <a:lnTo>
                  <a:pt x="2364861" y="391514"/>
                </a:lnTo>
                <a:lnTo>
                  <a:pt x="2389969" y="421543"/>
                </a:lnTo>
                <a:lnTo>
                  <a:pt x="2412936" y="452397"/>
                </a:lnTo>
                <a:lnTo>
                  <a:pt x="2452237" y="516453"/>
                </a:lnTo>
                <a:lnTo>
                  <a:pt x="2482342" y="583429"/>
                </a:lnTo>
                <a:lnTo>
                  <a:pt x="2502829" y="653076"/>
                </a:lnTo>
                <a:lnTo>
                  <a:pt x="2513274" y="725139"/>
                </a:lnTo>
                <a:lnTo>
                  <a:pt x="2514600" y="762000"/>
                </a:lnTo>
                <a:lnTo>
                  <a:pt x="2513274" y="798754"/>
                </a:lnTo>
                <a:lnTo>
                  <a:pt x="2502829" y="870624"/>
                </a:lnTo>
                <a:lnTo>
                  <a:pt x="2482342" y="940099"/>
                </a:lnTo>
                <a:lnTo>
                  <a:pt x="2452237" y="1006927"/>
                </a:lnTo>
                <a:lnTo>
                  <a:pt x="2412936" y="1070853"/>
                </a:lnTo>
                <a:lnTo>
                  <a:pt x="2389969" y="1101649"/>
                </a:lnTo>
                <a:lnTo>
                  <a:pt x="2364861" y="1131624"/>
                </a:lnTo>
                <a:lnTo>
                  <a:pt x="2337665" y="1160748"/>
                </a:lnTo>
                <a:lnTo>
                  <a:pt x="2308435" y="1188989"/>
                </a:lnTo>
                <a:lnTo>
                  <a:pt x="2277221" y="1216314"/>
                </a:lnTo>
                <a:lnTo>
                  <a:pt x="2244078" y="1242693"/>
                </a:lnTo>
                <a:lnTo>
                  <a:pt x="2209059" y="1268093"/>
                </a:lnTo>
                <a:lnTo>
                  <a:pt x="2172215" y="1292483"/>
                </a:lnTo>
                <a:lnTo>
                  <a:pt x="2133600" y="1315832"/>
                </a:lnTo>
                <a:lnTo>
                  <a:pt x="2093267" y="1338107"/>
                </a:lnTo>
                <a:lnTo>
                  <a:pt x="2051268" y="1359277"/>
                </a:lnTo>
                <a:lnTo>
                  <a:pt x="2007656" y="1379311"/>
                </a:lnTo>
                <a:lnTo>
                  <a:pt x="1962484" y="1398177"/>
                </a:lnTo>
                <a:lnTo>
                  <a:pt x="1915805" y="1415842"/>
                </a:lnTo>
                <a:lnTo>
                  <a:pt x="1867671" y="1432277"/>
                </a:lnTo>
                <a:lnTo>
                  <a:pt x="1818136" y="1447448"/>
                </a:lnTo>
                <a:lnTo>
                  <a:pt x="1767252" y="1461324"/>
                </a:lnTo>
                <a:lnTo>
                  <a:pt x="1715071" y="1473874"/>
                </a:lnTo>
                <a:lnTo>
                  <a:pt x="1661647" y="1485066"/>
                </a:lnTo>
                <a:lnTo>
                  <a:pt x="1607033" y="1494869"/>
                </a:lnTo>
                <a:lnTo>
                  <a:pt x="1551280" y="1503250"/>
                </a:lnTo>
                <a:lnTo>
                  <a:pt x="1494443" y="1510178"/>
                </a:lnTo>
                <a:lnTo>
                  <a:pt x="1436574" y="1515622"/>
                </a:lnTo>
                <a:lnTo>
                  <a:pt x="1377725" y="1519550"/>
                </a:lnTo>
                <a:lnTo>
                  <a:pt x="1317949" y="1521929"/>
                </a:lnTo>
                <a:lnTo>
                  <a:pt x="1257300" y="1522730"/>
                </a:lnTo>
                <a:lnTo>
                  <a:pt x="1196547" y="1521929"/>
                </a:lnTo>
                <a:lnTo>
                  <a:pt x="1136681" y="1519550"/>
                </a:lnTo>
                <a:lnTo>
                  <a:pt x="1077752" y="1515622"/>
                </a:lnTo>
                <a:lnTo>
                  <a:pt x="1019814" y="1510178"/>
                </a:lnTo>
                <a:lnTo>
                  <a:pt x="962919" y="1503250"/>
                </a:lnTo>
                <a:lnTo>
                  <a:pt x="907118" y="1494869"/>
                </a:lnTo>
                <a:lnTo>
                  <a:pt x="852464" y="1485066"/>
                </a:lnTo>
                <a:lnTo>
                  <a:pt x="799010" y="1473874"/>
                </a:lnTo>
                <a:lnTo>
                  <a:pt x="746807" y="1461324"/>
                </a:lnTo>
                <a:lnTo>
                  <a:pt x="695908" y="1447448"/>
                </a:lnTo>
                <a:lnTo>
                  <a:pt x="646365" y="1432277"/>
                </a:lnTo>
                <a:lnTo>
                  <a:pt x="598230" y="1415842"/>
                </a:lnTo>
                <a:lnTo>
                  <a:pt x="551556" y="1398177"/>
                </a:lnTo>
                <a:lnTo>
                  <a:pt x="506394" y="1379311"/>
                </a:lnTo>
                <a:lnTo>
                  <a:pt x="462798" y="1359277"/>
                </a:lnTo>
                <a:lnTo>
                  <a:pt x="420819" y="1338107"/>
                </a:lnTo>
                <a:lnTo>
                  <a:pt x="380509" y="1315832"/>
                </a:lnTo>
                <a:lnTo>
                  <a:pt x="341922" y="1292483"/>
                </a:lnTo>
                <a:lnTo>
                  <a:pt x="305108" y="1268093"/>
                </a:lnTo>
                <a:lnTo>
                  <a:pt x="270121" y="1242693"/>
                </a:lnTo>
                <a:lnTo>
                  <a:pt x="237012" y="1216314"/>
                </a:lnTo>
                <a:lnTo>
                  <a:pt x="205834" y="1188989"/>
                </a:lnTo>
                <a:lnTo>
                  <a:pt x="176639" y="1160748"/>
                </a:lnTo>
                <a:lnTo>
                  <a:pt x="149480" y="1131624"/>
                </a:lnTo>
                <a:lnTo>
                  <a:pt x="124408" y="1101649"/>
                </a:lnTo>
                <a:lnTo>
                  <a:pt x="101476" y="1070853"/>
                </a:lnTo>
                <a:lnTo>
                  <a:pt x="62240" y="1006927"/>
                </a:lnTo>
                <a:lnTo>
                  <a:pt x="32190" y="940099"/>
                </a:lnTo>
                <a:lnTo>
                  <a:pt x="11745" y="870624"/>
                </a:lnTo>
                <a:lnTo>
                  <a:pt x="1322" y="798754"/>
                </a:lnTo>
                <a:lnTo>
                  <a:pt x="0" y="762000"/>
                </a:lnTo>
                <a:lnTo>
                  <a:pt x="1322" y="725139"/>
                </a:lnTo>
                <a:lnTo>
                  <a:pt x="11745" y="653076"/>
                </a:lnTo>
                <a:lnTo>
                  <a:pt x="32190" y="583429"/>
                </a:lnTo>
                <a:lnTo>
                  <a:pt x="62240" y="516453"/>
                </a:lnTo>
                <a:lnTo>
                  <a:pt x="101476" y="452397"/>
                </a:lnTo>
                <a:lnTo>
                  <a:pt x="124408" y="421543"/>
                </a:lnTo>
                <a:lnTo>
                  <a:pt x="149480" y="391514"/>
                </a:lnTo>
                <a:lnTo>
                  <a:pt x="176639" y="362341"/>
                </a:lnTo>
                <a:lnTo>
                  <a:pt x="205834" y="334056"/>
                </a:lnTo>
                <a:lnTo>
                  <a:pt x="237012" y="306689"/>
                </a:lnTo>
                <a:lnTo>
                  <a:pt x="270121" y="280273"/>
                </a:lnTo>
                <a:lnTo>
                  <a:pt x="305108" y="254839"/>
                </a:lnTo>
                <a:lnTo>
                  <a:pt x="341922" y="230419"/>
                </a:lnTo>
                <a:lnTo>
                  <a:pt x="380509" y="207043"/>
                </a:lnTo>
                <a:lnTo>
                  <a:pt x="420819" y="184743"/>
                </a:lnTo>
                <a:lnTo>
                  <a:pt x="462798" y="163552"/>
                </a:lnTo>
                <a:lnTo>
                  <a:pt x="506394" y="143499"/>
                </a:lnTo>
                <a:lnTo>
                  <a:pt x="551556" y="124618"/>
                </a:lnTo>
                <a:lnTo>
                  <a:pt x="598230" y="106938"/>
                </a:lnTo>
                <a:lnTo>
                  <a:pt x="646365" y="90492"/>
                </a:lnTo>
                <a:lnTo>
                  <a:pt x="695908" y="75311"/>
                </a:lnTo>
                <a:lnTo>
                  <a:pt x="746807" y="61426"/>
                </a:lnTo>
                <a:lnTo>
                  <a:pt x="799010" y="48870"/>
                </a:lnTo>
                <a:lnTo>
                  <a:pt x="852464" y="37673"/>
                </a:lnTo>
                <a:lnTo>
                  <a:pt x="907118" y="27867"/>
                </a:lnTo>
                <a:lnTo>
                  <a:pt x="962919" y="19483"/>
                </a:lnTo>
                <a:lnTo>
                  <a:pt x="1019814" y="12553"/>
                </a:lnTo>
                <a:lnTo>
                  <a:pt x="1077752" y="7108"/>
                </a:lnTo>
                <a:lnTo>
                  <a:pt x="1136681" y="3180"/>
                </a:lnTo>
                <a:lnTo>
                  <a:pt x="1196547" y="800"/>
                </a:lnTo>
                <a:lnTo>
                  <a:pt x="12573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5100" y="5257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3962400"/>
            <a:ext cx="0" cy="1310640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4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0469" y="4584700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0"/>
                </a:moveTo>
                <a:lnTo>
                  <a:pt x="0" y="125730"/>
                </a:lnTo>
                <a:lnTo>
                  <a:pt x="125729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4647565"/>
            <a:ext cx="2338070" cy="0"/>
          </a:xfrm>
          <a:custGeom>
            <a:avLst/>
            <a:gdLst/>
            <a:ahLst/>
            <a:cxnLst/>
            <a:rect l="l" t="t" r="r" b="b"/>
            <a:pathLst>
              <a:path w="2338070">
                <a:moveTo>
                  <a:pt x="0" y="0"/>
                </a:moveTo>
                <a:lnTo>
                  <a:pt x="233807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81800" y="4224020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4600" y="468122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1200" y="1981200"/>
            <a:ext cx="1447800" cy="1371600"/>
          </a:xfrm>
          <a:custGeom>
            <a:avLst/>
            <a:gdLst/>
            <a:ahLst/>
            <a:cxnLst/>
            <a:rect l="l" t="t" r="r" b="b"/>
            <a:pathLst>
              <a:path w="1447800" h="1371600">
                <a:moveTo>
                  <a:pt x="723900" y="0"/>
                </a:moveTo>
                <a:lnTo>
                  <a:pt x="672996" y="1532"/>
                </a:lnTo>
                <a:lnTo>
                  <a:pt x="623217" y="6072"/>
                </a:lnTo>
                <a:lnTo>
                  <a:pt x="574655" y="13528"/>
                </a:lnTo>
                <a:lnTo>
                  <a:pt x="527402" y="23812"/>
                </a:lnTo>
                <a:lnTo>
                  <a:pt x="481552" y="36834"/>
                </a:lnTo>
                <a:lnTo>
                  <a:pt x="437197" y="52506"/>
                </a:lnTo>
                <a:lnTo>
                  <a:pt x="394429" y="70738"/>
                </a:lnTo>
                <a:lnTo>
                  <a:pt x="353342" y="91439"/>
                </a:lnTo>
                <a:lnTo>
                  <a:pt x="314027" y="114523"/>
                </a:lnTo>
                <a:lnTo>
                  <a:pt x="276577" y="139898"/>
                </a:lnTo>
                <a:lnTo>
                  <a:pt x="241086" y="167476"/>
                </a:lnTo>
                <a:lnTo>
                  <a:pt x="207644" y="197167"/>
                </a:lnTo>
                <a:lnTo>
                  <a:pt x="176346" y="228882"/>
                </a:lnTo>
                <a:lnTo>
                  <a:pt x="147284" y="262532"/>
                </a:lnTo>
                <a:lnTo>
                  <a:pt x="120550" y="298028"/>
                </a:lnTo>
                <a:lnTo>
                  <a:pt x="96237" y="335279"/>
                </a:lnTo>
                <a:lnTo>
                  <a:pt x="74438" y="374198"/>
                </a:lnTo>
                <a:lnTo>
                  <a:pt x="55244" y="414694"/>
                </a:lnTo>
                <a:lnTo>
                  <a:pt x="38750" y="456679"/>
                </a:lnTo>
                <a:lnTo>
                  <a:pt x="25047" y="500062"/>
                </a:lnTo>
                <a:lnTo>
                  <a:pt x="14227" y="544755"/>
                </a:lnTo>
                <a:lnTo>
                  <a:pt x="6385" y="590669"/>
                </a:lnTo>
                <a:lnTo>
                  <a:pt x="1611" y="637713"/>
                </a:lnTo>
                <a:lnTo>
                  <a:pt x="0" y="685800"/>
                </a:lnTo>
                <a:lnTo>
                  <a:pt x="1611" y="733886"/>
                </a:lnTo>
                <a:lnTo>
                  <a:pt x="6385" y="780930"/>
                </a:lnTo>
                <a:lnTo>
                  <a:pt x="14227" y="826844"/>
                </a:lnTo>
                <a:lnTo>
                  <a:pt x="25047" y="871537"/>
                </a:lnTo>
                <a:lnTo>
                  <a:pt x="38750" y="914920"/>
                </a:lnTo>
                <a:lnTo>
                  <a:pt x="55245" y="956905"/>
                </a:lnTo>
                <a:lnTo>
                  <a:pt x="74438" y="997401"/>
                </a:lnTo>
                <a:lnTo>
                  <a:pt x="96237" y="1036320"/>
                </a:lnTo>
                <a:lnTo>
                  <a:pt x="120550" y="1073571"/>
                </a:lnTo>
                <a:lnTo>
                  <a:pt x="147284" y="1109067"/>
                </a:lnTo>
                <a:lnTo>
                  <a:pt x="176346" y="1142717"/>
                </a:lnTo>
                <a:lnTo>
                  <a:pt x="207645" y="1174432"/>
                </a:lnTo>
                <a:lnTo>
                  <a:pt x="241086" y="1204123"/>
                </a:lnTo>
                <a:lnTo>
                  <a:pt x="276577" y="1231701"/>
                </a:lnTo>
                <a:lnTo>
                  <a:pt x="314027" y="1257076"/>
                </a:lnTo>
                <a:lnTo>
                  <a:pt x="353342" y="1280160"/>
                </a:lnTo>
                <a:lnTo>
                  <a:pt x="394429" y="1300861"/>
                </a:lnTo>
                <a:lnTo>
                  <a:pt x="437197" y="1319093"/>
                </a:lnTo>
                <a:lnTo>
                  <a:pt x="481552" y="1334765"/>
                </a:lnTo>
                <a:lnTo>
                  <a:pt x="527402" y="1347787"/>
                </a:lnTo>
                <a:lnTo>
                  <a:pt x="574655" y="1358071"/>
                </a:lnTo>
                <a:lnTo>
                  <a:pt x="623217" y="1365527"/>
                </a:lnTo>
                <a:lnTo>
                  <a:pt x="672996" y="1370067"/>
                </a:lnTo>
                <a:lnTo>
                  <a:pt x="723900" y="1371600"/>
                </a:lnTo>
                <a:lnTo>
                  <a:pt x="774657" y="1370067"/>
                </a:lnTo>
                <a:lnTo>
                  <a:pt x="824315" y="1365527"/>
                </a:lnTo>
                <a:lnTo>
                  <a:pt x="872780" y="1358071"/>
                </a:lnTo>
                <a:lnTo>
                  <a:pt x="919956" y="1347787"/>
                </a:lnTo>
                <a:lnTo>
                  <a:pt x="965749" y="1334765"/>
                </a:lnTo>
                <a:lnTo>
                  <a:pt x="1010066" y="1319093"/>
                </a:lnTo>
                <a:lnTo>
                  <a:pt x="1052812" y="1300861"/>
                </a:lnTo>
                <a:lnTo>
                  <a:pt x="1093893" y="1280160"/>
                </a:lnTo>
                <a:lnTo>
                  <a:pt x="1133214" y="1257076"/>
                </a:lnTo>
                <a:lnTo>
                  <a:pt x="1170682" y="1231701"/>
                </a:lnTo>
                <a:lnTo>
                  <a:pt x="1206201" y="1204123"/>
                </a:lnTo>
                <a:lnTo>
                  <a:pt x="1239678" y="1174432"/>
                </a:lnTo>
                <a:lnTo>
                  <a:pt x="1271019" y="1142717"/>
                </a:lnTo>
                <a:lnTo>
                  <a:pt x="1300129" y="1109067"/>
                </a:lnTo>
                <a:lnTo>
                  <a:pt x="1326914" y="1073571"/>
                </a:lnTo>
                <a:lnTo>
                  <a:pt x="1351279" y="1036320"/>
                </a:lnTo>
                <a:lnTo>
                  <a:pt x="1373132" y="997401"/>
                </a:lnTo>
                <a:lnTo>
                  <a:pt x="1392376" y="956905"/>
                </a:lnTo>
                <a:lnTo>
                  <a:pt x="1408918" y="914920"/>
                </a:lnTo>
                <a:lnTo>
                  <a:pt x="1422664" y="871537"/>
                </a:lnTo>
                <a:lnTo>
                  <a:pt x="1433519" y="826844"/>
                </a:lnTo>
                <a:lnTo>
                  <a:pt x="1441390" y="780930"/>
                </a:lnTo>
                <a:lnTo>
                  <a:pt x="1446181" y="733886"/>
                </a:lnTo>
                <a:lnTo>
                  <a:pt x="1447800" y="685800"/>
                </a:lnTo>
                <a:lnTo>
                  <a:pt x="1446181" y="637713"/>
                </a:lnTo>
                <a:lnTo>
                  <a:pt x="1441390" y="590669"/>
                </a:lnTo>
                <a:lnTo>
                  <a:pt x="1433519" y="544755"/>
                </a:lnTo>
                <a:lnTo>
                  <a:pt x="1422664" y="500062"/>
                </a:lnTo>
                <a:lnTo>
                  <a:pt x="1408918" y="456679"/>
                </a:lnTo>
                <a:lnTo>
                  <a:pt x="1392376" y="414694"/>
                </a:lnTo>
                <a:lnTo>
                  <a:pt x="1373132" y="374198"/>
                </a:lnTo>
                <a:lnTo>
                  <a:pt x="1351280" y="335279"/>
                </a:lnTo>
                <a:lnTo>
                  <a:pt x="1326914" y="298028"/>
                </a:lnTo>
                <a:lnTo>
                  <a:pt x="1300129" y="262532"/>
                </a:lnTo>
                <a:lnTo>
                  <a:pt x="1271019" y="228882"/>
                </a:lnTo>
                <a:lnTo>
                  <a:pt x="1239678" y="197167"/>
                </a:lnTo>
                <a:lnTo>
                  <a:pt x="1206201" y="167476"/>
                </a:lnTo>
                <a:lnTo>
                  <a:pt x="1170682" y="139898"/>
                </a:lnTo>
                <a:lnTo>
                  <a:pt x="1133214" y="114523"/>
                </a:lnTo>
                <a:lnTo>
                  <a:pt x="1093893" y="91439"/>
                </a:lnTo>
                <a:lnTo>
                  <a:pt x="1052812" y="70738"/>
                </a:lnTo>
                <a:lnTo>
                  <a:pt x="1010066" y="52506"/>
                </a:lnTo>
                <a:lnTo>
                  <a:pt x="965749" y="36834"/>
                </a:lnTo>
                <a:lnTo>
                  <a:pt x="919956" y="23812"/>
                </a:lnTo>
                <a:lnTo>
                  <a:pt x="872780" y="13528"/>
                </a:lnTo>
                <a:lnTo>
                  <a:pt x="824315" y="6072"/>
                </a:lnTo>
                <a:lnTo>
                  <a:pt x="774657" y="1532"/>
                </a:lnTo>
                <a:lnTo>
                  <a:pt x="723900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1200" y="1981200"/>
            <a:ext cx="1447800" cy="1371600"/>
          </a:xfrm>
          <a:custGeom>
            <a:avLst/>
            <a:gdLst/>
            <a:ahLst/>
            <a:cxnLst/>
            <a:rect l="l" t="t" r="r" b="b"/>
            <a:pathLst>
              <a:path w="1447800" h="1371600">
                <a:moveTo>
                  <a:pt x="723900" y="0"/>
                </a:moveTo>
                <a:lnTo>
                  <a:pt x="774657" y="1532"/>
                </a:lnTo>
                <a:lnTo>
                  <a:pt x="824315" y="6072"/>
                </a:lnTo>
                <a:lnTo>
                  <a:pt x="872780" y="13528"/>
                </a:lnTo>
                <a:lnTo>
                  <a:pt x="919956" y="23812"/>
                </a:lnTo>
                <a:lnTo>
                  <a:pt x="965749" y="36834"/>
                </a:lnTo>
                <a:lnTo>
                  <a:pt x="1010066" y="52506"/>
                </a:lnTo>
                <a:lnTo>
                  <a:pt x="1052812" y="70738"/>
                </a:lnTo>
                <a:lnTo>
                  <a:pt x="1093893" y="91439"/>
                </a:lnTo>
                <a:lnTo>
                  <a:pt x="1133214" y="114523"/>
                </a:lnTo>
                <a:lnTo>
                  <a:pt x="1170682" y="139898"/>
                </a:lnTo>
                <a:lnTo>
                  <a:pt x="1206201" y="167476"/>
                </a:lnTo>
                <a:lnTo>
                  <a:pt x="1239678" y="197167"/>
                </a:lnTo>
                <a:lnTo>
                  <a:pt x="1271019" y="228882"/>
                </a:lnTo>
                <a:lnTo>
                  <a:pt x="1300129" y="262532"/>
                </a:lnTo>
                <a:lnTo>
                  <a:pt x="1326914" y="298028"/>
                </a:lnTo>
                <a:lnTo>
                  <a:pt x="1351280" y="335279"/>
                </a:lnTo>
                <a:lnTo>
                  <a:pt x="1373132" y="374198"/>
                </a:lnTo>
                <a:lnTo>
                  <a:pt x="1392376" y="414694"/>
                </a:lnTo>
                <a:lnTo>
                  <a:pt x="1408918" y="456679"/>
                </a:lnTo>
                <a:lnTo>
                  <a:pt x="1422664" y="500062"/>
                </a:lnTo>
                <a:lnTo>
                  <a:pt x="1433519" y="544755"/>
                </a:lnTo>
                <a:lnTo>
                  <a:pt x="1441390" y="590669"/>
                </a:lnTo>
                <a:lnTo>
                  <a:pt x="1446181" y="637713"/>
                </a:lnTo>
                <a:lnTo>
                  <a:pt x="1447800" y="685800"/>
                </a:lnTo>
                <a:lnTo>
                  <a:pt x="1446181" y="733886"/>
                </a:lnTo>
                <a:lnTo>
                  <a:pt x="1441390" y="780930"/>
                </a:lnTo>
                <a:lnTo>
                  <a:pt x="1433519" y="826844"/>
                </a:lnTo>
                <a:lnTo>
                  <a:pt x="1422664" y="871537"/>
                </a:lnTo>
                <a:lnTo>
                  <a:pt x="1408918" y="914920"/>
                </a:lnTo>
                <a:lnTo>
                  <a:pt x="1392376" y="956905"/>
                </a:lnTo>
                <a:lnTo>
                  <a:pt x="1373132" y="997401"/>
                </a:lnTo>
                <a:lnTo>
                  <a:pt x="1351279" y="1036320"/>
                </a:lnTo>
                <a:lnTo>
                  <a:pt x="1326914" y="1073571"/>
                </a:lnTo>
                <a:lnTo>
                  <a:pt x="1300129" y="1109067"/>
                </a:lnTo>
                <a:lnTo>
                  <a:pt x="1271019" y="1142717"/>
                </a:lnTo>
                <a:lnTo>
                  <a:pt x="1239678" y="1174432"/>
                </a:lnTo>
                <a:lnTo>
                  <a:pt x="1206201" y="1204123"/>
                </a:lnTo>
                <a:lnTo>
                  <a:pt x="1170682" y="1231701"/>
                </a:lnTo>
                <a:lnTo>
                  <a:pt x="1133214" y="1257076"/>
                </a:lnTo>
                <a:lnTo>
                  <a:pt x="1093893" y="1280160"/>
                </a:lnTo>
                <a:lnTo>
                  <a:pt x="1052812" y="1300861"/>
                </a:lnTo>
                <a:lnTo>
                  <a:pt x="1010066" y="1319093"/>
                </a:lnTo>
                <a:lnTo>
                  <a:pt x="965749" y="1334765"/>
                </a:lnTo>
                <a:lnTo>
                  <a:pt x="919956" y="1347787"/>
                </a:lnTo>
                <a:lnTo>
                  <a:pt x="872780" y="1358071"/>
                </a:lnTo>
                <a:lnTo>
                  <a:pt x="824315" y="1365527"/>
                </a:lnTo>
                <a:lnTo>
                  <a:pt x="774657" y="1370067"/>
                </a:lnTo>
                <a:lnTo>
                  <a:pt x="723900" y="1371600"/>
                </a:lnTo>
                <a:lnTo>
                  <a:pt x="672996" y="1370067"/>
                </a:lnTo>
                <a:lnTo>
                  <a:pt x="623217" y="1365527"/>
                </a:lnTo>
                <a:lnTo>
                  <a:pt x="574655" y="1358071"/>
                </a:lnTo>
                <a:lnTo>
                  <a:pt x="527402" y="1347787"/>
                </a:lnTo>
                <a:lnTo>
                  <a:pt x="481552" y="1334765"/>
                </a:lnTo>
                <a:lnTo>
                  <a:pt x="437197" y="1319093"/>
                </a:lnTo>
                <a:lnTo>
                  <a:pt x="394429" y="1300861"/>
                </a:lnTo>
                <a:lnTo>
                  <a:pt x="353342" y="1280160"/>
                </a:lnTo>
                <a:lnTo>
                  <a:pt x="314027" y="1257076"/>
                </a:lnTo>
                <a:lnTo>
                  <a:pt x="276577" y="1231701"/>
                </a:lnTo>
                <a:lnTo>
                  <a:pt x="241086" y="1204123"/>
                </a:lnTo>
                <a:lnTo>
                  <a:pt x="207645" y="1174432"/>
                </a:lnTo>
                <a:lnTo>
                  <a:pt x="176346" y="1142717"/>
                </a:lnTo>
                <a:lnTo>
                  <a:pt x="147284" y="1109067"/>
                </a:lnTo>
                <a:lnTo>
                  <a:pt x="120550" y="1073571"/>
                </a:lnTo>
                <a:lnTo>
                  <a:pt x="96237" y="1036320"/>
                </a:lnTo>
                <a:lnTo>
                  <a:pt x="74438" y="997401"/>
                </a:lnTo>
                <a:lnTo>
                  <a:pt x="55245" y="956905"/>
                </a:lnTo>
                <a:lnTo>
                  <a:pt x="38750" y="914920"/>
                </a:lnTo>
                <a:lnTo>
                  <a:pt x="25047" y="871537"/>
                </a:lnTo>
                <a:lnTo>
                  <a:pt x="14227" y="826844"/>
                </a:lnTo>
                <a:lnTo>
                  <a:pt x="6385" y="780930"/>
                </a:lnTo>
                <a:lnTo>
                  <a:pt x="1611" y="733886"/>
                </a:lnTo>
                <a:lnTo>
                  <a:pt x="0" y="685800"/>
                </a:lnTo>
                <a:lnTo>
                  <a:pt x="1611" y="637713"/>
                </a:lnTo>
                <a:lnTo>
                  <a:pt x="6385" y="590669"/>
                </a:lnTo>
                <a:lnTo>
                  <a:pt x="14227" y="544755"/>
                </a:lnTo>
                <a:lnTo>
                  <a:pt x="25047" y="500062"/>
                </a:lnTo>
                <a:lnTo>
                  <a:pt x="38750" y="456679"/>
                </a:lnTo>
                <a:lnTo>
                  <a:pt x="55244" y="414694"/>
                </a:lnTo>
                <a:lnTo>
                  <a:pt x="74438" y="374198"/>
                </a:lnTo>
                <a:lnTo>
                  <a:pt x="96237" y="335279"/>
                </a:lnTo>
                <a:lnTo>
                  <a:pt x="120550" y="298028"/>
                </a:lnTo>
                <a:lnTo>
                  <a:pt x="147284" y="262532"/>
                </a:lnTo>
                <a:lnTo>
                  <a:pt x="176346" y="228882"/>
                </a:lnTo>
                <a:lnTo>
                  <a:pt x="207644" y="197167"/>
                </a:lnTo>
                <a:lnTo>
                  <a:pt x="241086" y="167476"/>
                </a:lnTo>
                <a:lnTo>
                  <a:pt x="276577" y="139898"/>
                </a:lnTo>
                <a:lnTo>
                  <a:pt x="314027" y="114523"/>
                </a:lnTo>
                <a:lnTo>
                  <a:pt x="353342" y="91439"/>
                </a:lnTo>
                <a:lnTo>
                  <a:pt x="394429" y="70738"/>
                </a:lnTo>
                <a:lnTo>
                  <a:pt x="437197" y="52506"/>
                </a:lnTo>
                <a:lnTo>
                  <a:pt x="481552" y="36834"/>
                </a:lnTo>
                <a:lnTo>
                  <a:pt x="527402" y="23812"/>
                </a:lnTo>
                <a:lnTo>
                  <a:pt x="574655" y="13528"/>
                </a:lnTo>
                <a:lnTo>
                  <a:pt x="623217" y="6072"/>
                </a:lnTo>
                <a:lnTo>
                  <a:pt x="672996" y="1532"/>
                </a:lnTo>
                <a:lnTo>
                  <a:pt x="72390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8400" y="2209800"/>
            <a:ext cx="685800" cy="459740"/>
          </a:xfrm>
          <a:custGeom>
            <a:avLst/>
            <a:gdLst/>
            <a:ahLst/>
            <a:cxnLst/>
            <a:rect l="l" t="t" r="r" b="b"/>
            <a:pathLst>
              <a:path w="685800" h="459739">
                <a:moveTo>
                  <a:pt x="0" y="0"/>
                </a:moveTo>
                <a:lnTo>
                  <a:pt x="685800" y="0"/>
                </a:lnTo>
                <a:lnTo>
                  <a:pt x="685800" y="459739"/>
                </a:lnTo>
                <a:lnTo>
                  <a:pt x="0" y="459739"/>
                </a:lnTo>
                <a:lnTo>
                  <a:pt x="0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25870" y="2242820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13269" y="2527300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30">
                <a:moveTo>
                  <a:pt x="0" y="0"/>
                </a:moveTo>
                <a:lnTo>
                  <a:pt x="0" y="125729"/>
                </a:lnTo>
                <a:lnTo>
                  <a:pt x="125729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0" y="2590164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27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3269" y="1823720"/>
            <a:ext cx="3297554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Area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circle = (</a:t>
            </a:r>
            <a:r>
              <a:rPr sz="2400" dirty="0">
                <a:latin typeface="Symbol"/>
                <a:cs typeface="Symbol"/>
              </a:rPr>
              <a:t></a:t>
            </a:r>
            <a:r>
              <a:rPr sz="2400" dirty="0">
                <a:latin typeface="Times New Roman"/>
                <a:cs typeface="Times New Roman"/>
              </a:rPr>
              <a:t> a</a:t>
            </a:r>
            <a:r>
              <a:rPr sz="2100" baseline="27777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)/4  Area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ellipse =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spc="-5" dirty="0">
                <a:latin typeface="Symbol"/>
                <a:cs typeface="Symbol"/>
              </a:rPr>
              <a:t>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b)/4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269" y="3492500"/>
            <a:ext cx="3983354" cy="298196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latin typeface="Times New Roman"/>
                <a:cs typeface="Times New Roman"/>
              </a:rPr>
              <a:t>In case of noncircular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tree</a:t>
            </a:r>
            <a:endParaRPr sz="2400">
              <a:latin typeface="Times New Roman"/>
              <a:cs typeface="Times New Roman"/>
            </a:endParaRPr>
          </a:p>
          <a:p>
            <a:pPr marL="12700" marR="39243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Times New Roman"/>
                <a:cs typeface="Times New Roman"/>
              </a:rPr>
              <a:t>If only </a:t>
            </a:r>
            <a:r>
              <a:rPr sz="2400" b="1" i="1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measured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  </a:t>
            </a:r>
            <a:r>
              <a:rPr sz="2400" spc="-5" dirty="0">
                <a:latin typeface="Times New Roman"/>
                <a:cs typeface="Times New Roman"/>
              </a:rPr>
              <a:t>estimation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</a:t>
            </a:r>
            <a:endParaRPr sz="2400">
              <a:latin typeface="Times New Roman"/>
              <a:cs typeface="Times New Roman"/>
            </a:endParaRPr>
          </a:p>
          <a:p>
            <a:pPr marL="12700" marR="240029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Times New Roman"/>
                <a:cs typeface="Times New Roman"/>
              </a:rPr>
              <a:t>If only </a:t>
            </a:r>
            <a:r>
              <a:rPr sz="2400" b="1" i="1" dirty="0">
                <a:latin typeface="Times New Roman"/>
                <a:cs typeface="Times New Roman"/>
              </a:rPr>
              <a:t>b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measured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  </a:t>
            </a:r>
            <a:r>
              <a:rPr sz="2400" spc="-5" dirty="0">
                <a:latin typeface="Times New Roman"/>
                <a:cs typeface="Times New Roman"/>
              </a:rPr>
              <a:t>estimation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2802255" algn="l"/>
              </a:tabLst>
            </a:pPr>
            <a:r>
              <a:rPr sz="2400" dirty="0">
                <a:latin typeface="Times New Roman"/>
                <a:cs typeface="Times New Roman"/>
              </a:rPr>
              <a:t>Therefore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	</a:t>
            </a:r>
            <a:r>
              <a:rPr sz="2400" spc="-5" dirty="0">
                <a:latin typeface="Times New Roman"/>
                <a:cs typeface="Times New Roman"/>
              </a:rPr>
              <a:t>measured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830" y="1711960"/>
            <a:ext cx="729233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9570" marR="5080" indent="-162687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Better </a:t>
            </a:r>
            <a:r>
              <a:rPr spc="-10" dirty="0">
                <a:solidFill>
                  <a:srgbClr val="FF0000"/>
                </a:solidFill>
              </a:rPr>
              <a:t>way </a:t>
            </a:r>
            <a:r>
              <a:rPr dirty="0">
                <a:solidFill>
                  <a:srgbClr val="FF0000"/>
                </a:solidFill>
              </a:rPr>
              <a:t>of </a:t>
            </a:r>
            <a:r>
              <a:rPr spc="-5" dirty="0">
                <a:solidFill>
                  <a:srgbClr val="FF0000"/>
                </a:solidFill>
              </a:rPr>
              <a:t>measurement leading </a:t>
            </a:r>
            <a:r>
              <a:rPr dirty="0">
                <a:solidFill>
                  <a:srgbClr val="FF0000"/>
                </a:solidFill>
              </a:rPr>
              <a:t>to </a:t>
            </a:r>
            <a:r>
              <a:rPr spc="-5" dirty="0">
                <a:solidFill>
                  <a:srgbClr val="FF0000"/>
                </a:solidFill>
              </a:rPr>
              <a:t>less error  </a:t>
            </a:r>
            <a:r>
              <a:rPr dirty="0">
                <a:solidFill>
                  <a:srgbClr val="FF0000"/>
                </a:solidFill>
              </a:rPr>
              <a:t>in area/volume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calculation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0" y="2362200"/>
            <a:ext cx="2514600" cy="1522730"/>
          </a:xfrm>
          <a:custGeom>
            <a:avLst/>
            <a:gdLst/>
            <a:ahLst/>
            <a:cxnLst/>
            <a:rect l="l" t="t" r="r" b="b"/>
            <a:pathLst>
              <a:path w="2514600" h="1522729">
                <a:moveTo>
                  <a:pt x="1257300" y="0"/>
                </a:moveTo>
                <a:lnTo>
                  <a:pt x="1196547" y="800"/>
                </a:lnTo>
                <a:lnTo>
                  <a:pt x="1136681" y="3180"/>
                </a:lnTo>
                <a:lnTo>
                  <a:pt x="1077752" y="7108"/>
                </a:lnTo>
                <a:lnTo>
                  <a:pt x="1019814" y="12553"/>
                </a:lnTo>
                <a:lnTo>
                  <a:pt x="962919" y="19483"/>
                </a:lnTo>
                <a:lnTo>
                  <a:pt x="907118" y="27867"/>
                </a:lnTo>
                <a:lnTo>
                  <a:pt x="852464" y="37673"/>
                </a:lnTo>
                <a:lnTo>
                  <a:pt x="799010" y="48870"/>
                </a:lnTo>
                <a:lnTo>
                  <a:pt x="746807" y="61426"/>
                </a:lnTo>
                <a:lnTo>
                  <a:pt x="695908" y="75311"/>
                </a:lnTo>
                <a:lnTo>
                  <a:pt x="646365" y="90492"/>
                </a:lnTo>
                <a:lnTo>
                  <a:pt x="598230" y="106938"/>
                </a:lnTo>
                <a:lnTo>
                  <a:pt x="551556" y="124618"/>
                </a:lnTo>
                <a:lnTo>
                  <a:pt x="506394" y="143499"/>
                </a:lnTo>
                <a:lnTo>
                  <a:pt x="462798" y="163552"/>
                </a:lnTo>
                <a:lnTo>
                  <a:pt x="420819" y="184743"/>
                </a:lnTo>
                <a:lnTo>
                  <a:pt x="380509" y="207043"/>
                </a:lnTo>
                <a:lnTo>
                  <a:pt x="341922" y="230419"/>
                </a:lnTo>
                <a:lnTo>
                  <a:pt x="305108" y="254839"/>
                </a:lnTo>
                <a:lnTo>
                  <a:pt x="270121" y="280273"/>
                </a:lnTo>
                <a:lnTo>
                  <a:pt x="237012" y="306689"/>
                </a:lnTo>
                <a:lnTo>
                  <a:pt x="205834" y="334056"/>
                </a:lnTo>
                <a:lnTo>
                  <a:pt x="176639" y="362341"/>
                </a:lnTo>
                <a:lnTo>
                  <a:pt x="149480" y="391514"/>
                </a:lnTo>
                <a:lnTo>
                  <a:pt x="124408" y="421543"/>
                </a:lnTo>
                <a:lnTo>
                  <a:pt x="101476" y="452397"/>
                </a:lnTo>
                <a:lnTo>
                  <a:pt x="62240" y="516453"/>
                </a:lnTo>
                <a:lnTo>
                  <a:pt x="32190" y="583429"/>
                </a:lnTo>
                <a:lnTo>
                  <a:pt x="11745" y="653076"/>
                </a:lnTo>
                <a:lnTo>
                  <a:pt x="1322" y="725139"/>
                </a:lnTo>
                <a:lnTo>
                  <a:pt x="0" y="762000"/>
                </a:lnTo>
                <a:lnTo>
                  <a:pt x="1322" y="798754"/>
                </a:lnTo>
                <a:lnTo>
                  <a:pt x="11745" y="870624"/>
                </a:lnTo>
                <a:lnTo>
                  <a:pt x="32190" y="940099"/>
                </a:lnTo>
                <a:lnTo>
                  <a:pt x="62240" y="1006927"/>
                </a:lnTo>
                <a:lnTo>
                  <a:pt x="101476" y="1070853"/>
                </a:lnTo>
                <a:lnTo>
                  <a:pt x="124408" y="1101649"/>
                </a:lnTo>
                <a:lnTo>
                  <a:pt x="149480" y="1131624"/>
                </a:lnTo>
                <a:lnTo>
                  <a:pt x="176639" y="1160748"/>
                </a:lnTo>
                <a:lnTo>
                  <a:pt x="205834" y="1188989"/>
                </a:lnTo>
                <a:lnTo>
                  <a:pt x="237012" y="1216314"/>
                </a:lnTo>
                <a:lnTo>
                  <a:pt x="270121" y="1242693"/>
                </a:lnTo>
                <a:lnTo>
                  <a:pt x="305108" y="1268093"/>
                </a:lnTo>
                <a:lnTo>
                  <a:pt x="341922" y="1292483"/>
                </a:lnTo>
                <a:lnTo>
                  <a:pt x="380509" y="1315832"/>
                </a:lnTo>
                <a:lnTo>
                  <a:pt x="420819" y="1338107"/>
                </a:lnTo>
                <a:lnTo>
                  <a:pt x="462798" y="1359277"/>
                </a:lnTo>
                <a:lnTo>
                  <a:pt x="506394" y="1379311"/>
                </a:lnTo>
                <a:lnTo>
                  <a:pt x="551556" y="1398177"/>
                </a:lnTo>
                <a:lnTo>
                  <a:pt x="598230" y="1415842"/>
                </a:lnTo>
                <a:lnTo>
                  <a:pt x="646365" y="1432277"/>
                </a:lnTo>
                <a:lnTo>
                  <a:pt x="695908" y="1447448"/>
                </a:lnTo>
                <a:lnTo>
                  <a:pt x="746807" y="1461324"/>
                </a:lnTo>
                <a:lnTo>
                  <a:pt x="799010" y="1473874"/>
                </a:lnTo>
                <a:lnTo>
                  <a:pt x="852464" y="1485066"/>
                </a:lnTo>
                <a:lnTo>
                  <a:pt x="907118" y="1494869"/>
                </a:lnTo>
                <a:lnTo>
                  <a:pt x="962919" y="1503250"/>
                </a:lnTo>
                <a:lnTo>
                  <a:pt x="1019814" y="1510178"/>
                </a:lnTo>
                <a:lnTo>
                  <a:pt x="1077752" y="1515622"/>
                </a:lnTo>
                <a:lnTo>
                  <a:pt x="1136681" y="1519550"/>
                </a:lnTo>
                <a:lnTo>
                  <a:pt x="1196547" y="1521929"/>
                </a:lnTo>
                <a:lnTo>
                  <a:pt x="1257300" y="1522730"/>
                </a:lnTo>
                <a:lnTo>
                  <a:pt x="1317949" y="1521929"/>
                </a:lnTo>
                <a:lnTo>
                  <a:pt x="1377725" y="1519550"/>
                </a:lnTo>
                <a:lnTo>
                  <a:pt x="1436574" y="1515622"/>
                </a:lnTo>
                <a:lnTo>
                  <a:pt x="1494443" y="1510178"/>
                </a:lnTo>
                <a:lnTo>
                  <a:pt x="1551280" y="1503250"/>
                </a:lnTo>
                <a:lnTo>
                  <a:pt x="1607033" y="1494869"/>
                </a:lnTo>
                <a:lnTo>
                  <a:pt x="1661647" y="1485066"/>
                </a:lnTo>
                <a:lnTo>
                  <a:pt x="1715071" y="1473874"/>
                </a:lnTo>
                <a:lnTo>
                  <a:pt x="1767252" y="1461324"/>
                </a:lnTo>
                <a:lnTo>
                  <a:pt x="1818136" y="1447448"/>
                </a:lnTo>
                <a:lnTo>
                  <a:pt x="1867671" y="1432277"/>
                </a:lnTo>
                <a:lnTo>
                  <a:pt x="1915805" y="1415842"/>
                </a:lnTo>
                <a:lnTo>
                  <a:pt x="1962484" y="1398177"/>
                </a:lnTo>
                <a:lnTo>
                  <a:pt x="2007656" y="1379311"/>
                </a:lnTo>
                <a:lnTo>
                  <a:pt x="2051268" y="1359277"/>
                </a:lnTo>
                <a:lnTo>
                  <a:pt x="2093267" y="1338107"/>
                </a:lnTo>
                <a:lnTo>
                  <a:pt x="2133600" y="1315832"/>
                </a:lnTo>
                <a:lnTo>
                  <a:pt x="2172215" y="1292483"/>
                </a:lnTo>
                <a:lnTo>
                  <a:pt x="2209059" y="1268093"/>
                </a:lnTo>
                <a:lnTo>
                  <a:pt x="2244078" y="1242693"/>
                </a:lnTo>
                <a:lnTo>
                  <a:pt x="2277221" y="1216314"/>
                </a:lnTo>
                <a:lnTo>
                  <a:pt x="2308435" y="1188989"/>
                </a:lnTo>
                <a:lnTo>
                  <a:pt x="2337665" y="1160748"/>
                </a:lnTo>
                <a:lnTo>
                  <a:pt x="2364861" y="1131624"/>
                </a:lnTo>
                <a:lnTo>
                  <a:pt x="2389969" y="1101649"/>
                </a:lnTo>
                <a:lnTo>
                  <a:pt x="2412936" y="1070853"/>
                </a:lnTo>
                <a:lnTo>
                  <a:pt x="2452237" y="1006927"/>
                </a:lnTo>
                <a:lnTo>
                  <a:pt x="2482342" y="940099"/>
                </a:lnTo>
                <a:lnTo>
                  <a:pt x="2502829" y="870624"/>
                </a:lnTo>
                <a:lnTo>
                  <a:pt x="2513274" y="798754"/>
                </a:lnTo>
                <a:lnTo>
                  <a:pt x="2514600" y="762000"/>
                </a:lnTo>
                <a:lnTo>
                  <a:pt x="2513274" y="725139"/>
                </a:lnTo>
                <a:lnTo>
                  <a:pt x="2502829" y="653076"/>
                </a:lnTo>
                <a:lnTo>
                  <a:pt x="2482342" y="583429"/>
                </a:lnTo>
                <a:lnTo>
                  <a:pt x="2452237" y="516453"/>
                </a:lnTo>
                <a:lnTo>
                  <a:pt x="2412936" y="452397"/>
                </a:lnTo>
                <a:lnTo>
                  <a:pt x="2389969" y="421543"/>
                </a:lnTo>
                <a:lnTo>
                  <a:pt x="2364861" y="391514"/>
                </a:lnTo>
                <a:lnTo>
                  <a:pt x="2337665" y="362341"/>
                </a:lnTo>
                <a:lnTo>
                  <a:pt x="2308435" y="334056"/>
                </a:lnTo>
                <a:lnTo>
                  <a:pt x="2277221" y="306689"/>
                </a:lnTo>
                <a:lnTo>
                  <a:pt x="2244078" y="280273"/>
                </a:lnTo>
                <a:lnTo>
                  <a:pt x="2209059" y="254839"/>
                </a:lnTo>
                <a:lnTo>
                  <a:pt x="2172215" y="230419"/>
                </a:lnTo>
                <a:lnTo>
                  <a:pt x="2133600" y="207043"/>
                </a:lnTo>
                <a:lnTo>
                  <a:pt x="2093267" y="184743"/>
                </a:lnTo>
                <a:lnTo>
                  <a:pt x="2051268" y="163552"/>
                </a:lnTo>
                <a:lnTo>
                  <a:pt x="2007656" y="143499"/>
                </a:lnTo>
                <a:lnTo>
                  <a:pt x="1962484" y="124618"/>
                </a:lnTo>
                <a:lnTo>
                  <a:pt x="1915805" y="106938"/>
                </a:lnTo>
                <a:lnTo>
                  <a:pt x="1867671" y="90492"/>
                </a:lnTo>
                <a:lnTo>
                  <a:pt x="1818136" y="75311"/>
                </a:lnTo>
                <a:lnTo>
                  <a:pt x="1767252" y="61426"/>
                </a:lnTo>
                <a:lnTo>
                  <a:pt x="1715071" y="48870"/>
                </a:lnTo>
                <a:lnTo>
                  <a:pt x="1661647" y="37673"/>
                </a:lnTo>
                <a:lnTo>
                  <a:pt x="1607033" y="27867"/>
                </a:lnTo>
                <a:lnTo>
                  <a:pt x="1551280" y="19483"/>
                </a:lnTo>
                <a:lnTo>
                  <a:pt x="1494443" y="12553"/>
                </a:lnTo>
                <a:lnTo>
                  <a:pt x="1436574" y="7108"/>
                </a:lnTo>
                <a:lnTo>
                  <a:pt x="1377725" y="3180"/>
                </a:lnTo>
                <a:lnTo>
                  <a:pt x="1317949" y="800"/>
                </a:lnTo>
                <a:lnTo>
                  <a:pt x="12573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0" y="2362200"/>
            <a:ext cx="2514600" cy="1522730"/>
          </a:xfrm>
          <a:custGeom>
            <a:avLst/>
            <a:gdLst/>
            <a:ahLst/>
            <a:cxnLst/>
            <a:rect l="l" t="t" r="r" b="b"/>
            <a:pathLst>
              <a:path w="2514600" h="1522729">
                <a:moveTo>
                  <a:pt x="1257300" y="0"/>
                </a:moveTo>
                <a:lnTo>
                  <a:pt x="1317949" y="800"/>
                </a:lnTo>
                <a:lnTo>
                  <a:pt x="1377725" y="3180"/>
                </a:lnTo>
                <a:lnTo>
                  <a:pt x="1436574" y="7108"/>
                </a:lnTo>
                <a:lnTo>
                  <a:pt x="1494443" y="12553"/>
                </a:lnTo>
                <a:lnTo>
                  <a:pt x="1551280" y="19483"/>
                </a:lnTo>
                <a:lnTo>
                  <a:pt x="1607033" y="27867"/>
                </a:lnTo>
                <a:lnTo>
                  <a:pt x="1661647" y="37673"/>
                </a:lnTo>
                <a:lnTo>
                  <a:pt x="1715071" y="48870"/>
                </a:lnTo>
                <a:lnTo>
                  <a:pt x="1767252" y="61426"/>
                </a:lnTo>
                <a:lnTo>
                  <a:pt x="1818136" y="75311"/>
                </a:lnTo>
                <a:lnTo>
                  <a:pt x="1867671" y="90492"/>
                </a:lnTo>
                <a:lnTo>
                  <a:pt x="1915805" y="106938"/>
                </a:lnTo>
                <a:lnTo>
                  <a:pt x="1962484" y="124618"/>
                </a:lnTo>
                <a:lnTo>
                  <a:pt x="2007656" y="143499"/>
                </a:lnTo>
                <a:lnTo>
                  <a:pt x="2051268" y="163552"/>
                </a:lnTo>
                <a:lnTo>
                  <a:pt x="2093267" y="184743"/>
                </a:lnTo>
                <a:lnTo>
                  <a:pt x="2133600" y="207043"/>
                </a:lnTo>
                <a:lnTo>
                  <a:pt x="2172215" y="230419"/>
                </a:lnTo>
                <a:lnTo>
                  <a:pt x="2209059" y="254839"/>
                </a:lnTo>
                <a:lnTo>
                  <a:pt x="2244078" y="280273"/>
                </a:lnTo>
                <a:lnTo>
                  <a:pt x="2277221" y="306689"/>
                </a:lnTo>
                <a:lnTo>
                  <a:pt x="2308435" y="334056"/>
                </a:lnTo>
                <a:lnTo>
                  <a:pt x="2337665" y="362341"/>
                </a:lnTo>
                <a:lnTo>
                  <a:pt x="2364861" y="391514"/>
                </a:lnTo>
                <a:lnTo>
                  <a:pt x="2389969" y="421543"/>
                </a:lnTo>
                <a:lnTo>
                  <a:pt x="2412936" y="452397"/>
                </a:lnTo>
                <a:lnTo>
                  <a:pt x="2452237" y="516453"/>
                </a:lnTo>
                <a:lnTo>
                  <a:pt x="2482342" y="583429"/>
                </a:lnTo>
                <a:lnTo>
                  <a:pt x="2502829" y="653076"/>
                </a:lnTo>
                <a:lnTo>
                  <a:pt x="2513274" y="725139"/>
                </a:lnTo>
                <a:lnTo>
                  <a:pt x="2514600" y="762000"/>
                </a:lnTo>
                <a:lnTo>
                  <a:pt x="2513274" y="798754"/>
                </a:lnTo>
                <a:lnTo>
                  <a:pt x="2502829" y="870624"/>
                </a:lnTo>
                <a:lnTo>
                  <a:pt x="2482342" y="940099"/>
                </a:lnTo>
                <a:lnTo>
                  <a:pt x="2452237" y="1006927"/>
                </a:lnTo>
                <a:lnTo>
                  <a:pt x="2412936" y="1070853"/>
                </a:lnTo>
                <a:lnTo>
                  <a:pt x="2389969" y="1101649"/>
                </a:lnTo>
                <a:lnTo>
                  <a:pt x="2364861" y="1131624"/>
                </a:lnTo>
                <a:lnTo>
                  <a:pt x="2337665" y="1160748"/>
                </a:lnTo>
                <a:lnTo>
                  <a:pt x="2308435" y="1188989"/>
                </a:lnTo>
                <a:lnTo>
                  <a:pt x="2277221" y="1216314"/>
                </a:lnTo>
                <a:lnTo>
                  <a:pt x="2244078" y="1242693"/>
                </a:lnTo>
                <a:lnTo>
                  <a:pt x="2209059" y="1268093"/>
                </a:lnTo>
                <a:lnTo>
                  <a:pt x="2172215" y="1292483"/>
                </a:lnTo>
                <a:lnTo>
                  <a:pt x="2133600" y="1315832"/>
                </a:lnTo>
                <a:lnTo>
                  <a:pt x="2093267" y="1338107"/>
                </a:lnTo>
                <a:lnTo>
                  <a:pt x="2051268" y="1359277"/>
                </a:lnTo>
                <a:lnTo>
                  <a:pt x="2007656" y="1379311"/>
                </a:lnTo>
                <a:lnTo>
                  <a:pt x="1962484" y="1398177"/>
                </a:lnTo>
                <a:lnTo>
                  <a:pt x="1915805" y="1415842"/>
                </a:lnTo>
                <a:lnTo>
                  <a:pt x="1867671" y="1432277"/>
                </a:lnTo>
                <a:lnTo>
                  <a:pt x="1818136" y="1447448"/>
                </a:lnTo>
                <a:lnTo>
                  <a:pt x="1767252" y="1461324"/>
                </a:lnTo>
                <a:lnTo>
                  <a:pt x="1715071" y="1473874"/>
                </a:lnTo>
                <a:lnTo>
                  <a:pt x="1661647" y="1485066"/>
                </a:lnTo>
                <a:lnTo>
                  <a:pt x="1607033" y="1494869"/>
                </a:lnTo>
                <a:lnTo>
                  <a:pt x="1551280" y="1503250"/>
                </a:lnTo>
                <a:lnTo>
                  <a:pt x="1494443" y="1510178"/>
                </a:lnTo>
                <a:lnTo>
                  <a:pt x="1436574" y="1515622"/>
                </a:lnTo>
                <a:lnTo>
                  <a:pt x="1377725" y="1519550"/>
                </a:lnTo>
                <a:lnTo>
                  <a:pt x="1317949" y="1521929"/>
                </a:lnTo>
                <a:lnTo>
                  <a:pt x="1257300" y="1522730"/>
                </a:lnTo>
                <a:lnTo>
                  <a:pt x="1196547" y="1521929"/>
                </a:lnTo>
                <a:lnTo>
                  <a:pt x="1136681" y="1519550"/>
                </a:lnTo>
                <a:lnTo>
                  <a:pt x="1077752" y="1515622"/>
                </a:lnTo>
                <a:lnTo>
                  <a:pt x="1019814" y="1510178"/>
                </a:lnTo>
                <a:lnTo>
                  <a:pt x="962919" y="1503250"/>
                </a:lnTo>
                <a:lnTo>
                  <a:pt x="907118" y="1494869"/>
                </a:lnTo>
                <a:lnTo>
                  <a:pt x="852464" y="1485066"/>
                </a:lnTo>
                <a:lnTo>
                  <a:pt x="799010" y="1473874"/>
                </a:lnTo>
                <a:lnTo>
                  <a:pt x="746807" y="1461324"/>
                </a:lnTo>
                <a:lnTo>
                  <a:pt x="695908" y="1447448"/>
                </a:lnTo>
                <a:lnTo>
                  <a:pt x="646365" y="1432277"/>
                </a:lnTo>
                <a:lnTo>
                  <a:pt x="598230" y="1415842"/>
                </a:lnTo>
                <a:lnTo>
                  <a:pt x="551556" y="1398177"/>
                </a:lnTo>
                <a:lnTo>
                  <a:pt x="506394" y="1379311"/>
                </a:lnTo>
                <a:lnTo>
                  <a:pt x="462798" y="1359277"/>
                </a:lnTo>
                <a:lnTo>
                  <a:pt x="420819" y="1338107"/>
                </a:lnTo>
                <a:lnTo>
                  <a:pt x="380509" y="1315832"/>
                </a:lnTo>
                <a:lnTo>
                  <a:pt x="341922" y="1292483"/>
                </a:lnTo>
                <a:lnTo>
                  <a:pt x="305108" y="1268093"/>
                </a:lnTo>
                <a:lnTo>
                  <a:pt x="270121" y="1242693"/>
                </a:lnTo>
                <a:lnTo>
                  <a:pt x="237012" y="1216314"/>
                </a:lnTo>
                <a:lnTo>
                  <a:pt x="205834" y="1188989"/>
                </a:lnTo>
                <a:lnTo>
                  <a:pt x="176639" y="1160748"/>
                </a:lnTo>
                <a:lnTo>
                  <a:pt x="149480" y="1131624"/>
                </a:lnTo>
                <a:lnTo>
                  <a:pt x="124408" y="1101649"/>
                </a:lnTo>
                <a:lnTo>
                  <a:pt x="101476" y="1070853"/>
                </a:lnTo>
                <a:lnTo>
                  <a:pt x="62240" y="1006927"/>
                </a:lnTo>
                <a:lnTo>
                  <a:pt x="32190" y="940099"/>
                </a:lnTo>
                <a:lnTo>
                  <a:pt x="11745" y="870624"/>
                </a:lnTo>
                <a:lnTo>
                  <a:pt x="1322" y="798754"/>
                </a:lnTo>
                <a:lnTo>
                  <a:pt x="0" y="762000"/>
                </a:lnTo>
                <a:lnTo>
                  <a:pt x="1322" y="725139"/>
                </a:lnTo>
                <a:lnTo>
                  <a:pt x="11745" y="653076"/>
                </a:lnTo>
                <a:lnTo>
                  <a:pt x="32190" y="583429"/>
                </a:lnTo>
                <a:lnTo>
                  <a:pt x="62240" y="516453"/>
                </a:lnTo>
                <a:lnTo>
                  <a:pt x="101476" y="452397"/>
                </a:lnTo>
                <a:lnTo>
                  <a:pt x="124408" y="421543"/>
                </a:lnTo>
                <a:lnTo>
                  <a:pt x="149480" y="391514"/>
                </a:lnTo>
                <a:lnTo>
                  <a:pt x="176639" y="362341"/>
                </a:lnTo>
                <a:lnTo>
                  <a:pt x="205834" y="334056"/>
                </a:lnTo>
                <a:lnTo>
                  <a:pt x="237012" y="306689"/>
                </a:lnTo>
                <a:lnTo>
                  <a:pt x="270121" y="280273"/>
                </a:lnTo>
                <a:lnTo>
                  <a:pt x="305108" y="254839"/>
                </a:lnTo>
                <a:lnTo>
                  <a:pt x="341922" y="230419"/>
                </a:lnTo>
                <a:lnTo>
                  <a:pt x="380509" y="207043"/>
                </a:lnTo>
                <a:lnTo>
                  <a:pt x="420819" y="184743"/>
                </a:lnTo>
                <a:lnTo>
                  <a:pt x="462798" y="163552"/>
                </a:lnTo>
                <a:lnTo>
                  <a:pt x="506394" y="143499"/>
                </a:lnTo>
                <a:lnTo>
                  <a:pt x="551556" y="124618"/>
                </a:lnTo>
                <a:lnTo>
                  <a:pt x="598230" y="106938"/>
                </a:lnTo>
                <a:lnTo>
                  <a:pt x="646365" y="90492"/>
                </a:lnTo>
                <a:lnTo>
                  <a:pt x="695908" y="75311"/>
                </a:lnTo>
                <a:lnTo>
                  <a:pt x="746807" y="61426"/>
                </a:lnTo>
                <a:lnTo>
                  <a:pt x="799010" y="48870"/>
                </a:lnTo>
                <a:lnTo>
                  <a:pt x="852464" y="37673"/>
                </a:lnTo>
                <a:lnTo>
                  <a:pt x="907118" y="27867"/>
                </a:lnTo>
                <a:lnTo>
                  <a:pt x="962919" y="19483"/>
                </a:lnTo>
                <a:lnTo>
                  <a:pt x="1019814" y="12553"/>
                </a:lnTo>
                <a:lnTo>
                  <a:pt x="1077752" y="7108"/>
                </a:lnTo>
                <a:lnTo>
                  <a:pt x="1136681" y="3180"/>
                </a:lnTo>
                <a:lnTo>
                  <a:pt x="1196547" y="800"/>
                </a:lnTo>
                <a:lnTo>
                  <a:pt x="12573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9469" y="2488476"/>
            <a:ext cx="4325620" cy="32265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Two diameters d</a:t>
            </a:r>
            <a:r>
              <a:rPr sz="2100" spc="-7" baseline="-23809" dirty="0">
                <a:latin typeface="Times New Roman"/>
                <a:cs typeface="Times New Roman"/>
              </a:rPr>
              <a:t>1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100" spc="-7" baseline="-23809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ellipse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900"/>
              </a:spcBef>
            </a:pPr>
            <a:r>
              <a:rPr sz="2400" spc="-5" dirty="0">
                <a:latin typeface="Times New Roman"/>
                <a:cs typeface="Times New Roman"/>
              </a:rPr>
              <a:t>One </a:t>
            </a:r>
            <a:r>
              <a:rPr sz="2400" dirty="0">
                <a:latin typeface="Times New Roman"/>
                <a:cs typeface="Times New Roman"/>
              </a:rPr>
              <a:t>way – average the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dia and  then calculate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</a:t>
            </a:r>
            <a:endParaRPr sz="2400">
              <a:latin typeface="Times New Roman"/>
              <a:cs typeface="Times New Roman"/>
            </a:endParaRPr>
          </a:p>
          <a:p>
            <a:pPr marL="12700" marR="62103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Times New Roman"/>
                <a:cs typeface="Times New Roman"/>
              </a:rPr>
              <a:t>Another way – calculate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areas  separately and then average</a:t>
            </a:r>
            <a:endParaRPr sz="2400">
              <a:latin typeface="Times New Roman"/>
              <a:cs typeface="Times New Roman"/>
            </a:endParaRPr>
          </a:p>
          <a:p>
            <a:pPr marL="12700" marR="8255">
              <a:lnSpc>
                <a:spcPct val="100000"/>
              </a:lnSpc>
              <a:spcBef>
                <a:spcPts val="1500"/>
              </a:spcBef>
            </a:pPr>
            <a:r>
              <a:rPr sz="2400" spc="-5" smtClean="0">
                <a:latin typeface="Times New Roman"/>
                <a:cs typeface="Times New Roman"/>
              </a:rPr>
              <a:t>First </a:t>
            </a:r>
            <a:r>
              <a:rPr sz="2400" dirty="0">
                <a:latin typeface="Times New Roman"/>
                <a:cs typeface="Times New Roman"/>
              </a:rPr>
              <a:t>is better as less error involved  in area calculation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2514600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0" y="0"/>
                </a:moveTo>
                <a:lnTo>
                  <a:pt x="1524000" y="12192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2514600"/>
            <a:ext cx="1752600" cy="1143000"/>
          </a:xfrm>
          <a:custGeom>
            <a:avLst/>
            <a:gdLst/>
            <a:ahLst/>
            <a:cxnLst/>
            <a:rect l="l" t="t" r="r" b="b"/>
            <a:pathLst>
              <a:path w="1752600" h="1143000">
                <a:moveTo>
                  <a:pt x="1752600" y="0"/>
                </a:moveTo>
                <a:lnTo>
                  <a:pt x="0" y="11430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828800"/>
            <a:ext cx="7467600" cy="4524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070" y="680720"/>
            <a:ext cx="51276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0" marR="5080" indent="-88265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Standard Rules in </a:t>
            </a:r>
            <a:r>
              <a:rPr sz="3200" spc="5" dirty="0">
                <a:solidFill>
                  <a:srgbClr val="FF0000"/>
                </a:solidFill>
              </a:rPr>
              <a:t>Diameter </a:t>
            </a:r>
            <a:r>
              <a:rPr sz="3200" dirty="0">
                <a:solidFill>
                  <a:srgbClr val="FF0000"/>
                </a:solidFill>
              </a:rPr>
              <a:t>/  Girth</a:t>
            </a:r>
            <a:r>
              <a:rPr sz="3200" spc="-5" dirty="0">
                <a:solidFill>
                  <a:srgbClr val="FF0000"/>
                </a:solidFill>
              </a:rPr>
              <a:t> </a:t>
            </a:r>
            <a:r>
              <a:rPr sz="3200" spc="10" dirty="0">
                <a:solidFill>
                  <a:srgbClr val="FF0000"/>
                </a:solidFill>
              </a:rPr>
              <a:t>measurement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290" y="1865629"/>
            <a:ext cx="778700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Loose </a:t>
            </a:r>
            <a:r>
              <a:rPr sz="2400" dirty="0">
                <a:latin typeface="Times New Roman"/>
                <a:cs typeface="Times New Roman"/>
              </a:rPr>
              <a:t>bark/ creepers if found on the tree especially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near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breast height should be </a:t>
            </a:r>
            <a:r>
              <a:rPr sz="2400" spc="-5" dirty="0">
                <a:latin typeface="Times New Roman"/>
                <a:cs typeface="Times New Roman"/>
              </a:rPr>
              <a:t>removed before measuring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diameter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77359" y="4095750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0" y="0"/>
                </a:moveTo>
                <a:lnTo>
                  <a:pt x="11150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6690" y="3749040"/>
            <a:ext cx="826769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latin typeface="Times New Roman"/>
                <a:cs typeface="Times New Roman"/>
              </a:rPr>
              <a:t>B</a:t>
            </a:r>
            <a:r>
              <a:rPr sz="2000" b="1" spc="10" dirty="0">
                <a:latin typeface="Times New Roman"/>
                <a:cs typeface="Times New Roman"/>
              </a:rPr>
              <a:t>.</a:t>
            </a:r>
            <a:r>
              <a:rPr sz="2000" b="1" dirty="0">
                <a:latin typeface="Times New Roman"/>
                <a:cs typeface="Times New Roman"/>
              </a:rPr>
              <a:t>H.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5" dirty="0">
                <a:latin typeface="Times New Roman"/>
                <a:cs typeface="Times New Roman"/>
              </a:rPr>
              <a:t>1.37m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60390" y="516255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30" y="0"/>
                </a:moveTo>
                <a:lnTo>
                  <a:pt x="0" y="0"/>
                </a:lnTo>
                <a:lnTo>
                  <a:pt x="38100" y="76200"/>
                </a:lnTo>
                <a:lnTo>
                  <a:pt x="74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7854" y="455295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0390" y="409575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38100" y="0"/>
                </a:moveTo>
                <a:lnTo>
                  <a:pt x="0" y="74930"/>
                </a:lnTo>
                <a:lnTo>
                  <a:pt x="74930" y="7493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7854" y="4155440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1855" y="3581400"/>
            <a:ext cx="597535" cy="1667510"/>
          </a:xfrm>
          <a:custGeom>
            <a:avLst/>
            <a:gdLst/>
            <a:ahLst/>
            <a:cxnLst/>
            <a:rect l="l" t="t" r="r" b="b"/>
            <a:pathLst>
              <a:path w="597535" h="1667510">
                <a:moveTo>
                  <a:pt x="52244" y="0"/>
                </a:moveTo>
                <a:lnTo>
                  <a:pt x="46545" y="56508"/>
                </a:lnTo>
                <a:lnTo>
                  <a:pt x="40917" y="112953"/>
                </a:lnTo>
                <a:lnTo>
                  <a:pt x="35419" y="169257"/>
                </a:lnTo>
                <a:lnTo>
                  <a:pt x="30107" y="225342"/>
                </a:lnTo>
                <a:lnTo>
                  <a:pt x="25040" y="281132"/>
                </a:lnTo>
                <a:lnTo>
                  <a:pt x="20275" y="336550"/>
                </a:lnTo>
                <a:lnTo>
                  <a:pt x="15871" y="391517"/>
                </a:lnTo>
                <a:lnTo>
                  <a:pt x="11886" y="445958"/>
                </a:lnTo>
                <a:lnTo>
                  <a:pt x="8377" y="499794"/>
                </a:lnTo>
                <a:lnTo>
                  <a:pt x="5401" y="552949"/>
                </a:lnTo>
                <a:lnTo>
                  <a:pt x="3018" y="605346"/>
                </a:lnTo>
                <a:lnTo>
                  <a:pt x="1285" y="656907"/>
                </a:lnTo>
                <a:lnTo>
                  <a:pt x="259" y="707555"/>
                </a:lnTo>
                <a:lnTo>
                  <a:pt x="0" y="757213"/>
                </a:lnTo>
                <a:lnTo>
                  <a:pt x="563" y="805805"/>
                </a:lnTo>
                <a:lnTo>
                  <a:pt x="2008" y="853251"/>
                </a:lnTo>
                <a:lnTo>
                  <a:pt x="4392" y="899477"/>
                </a:lnTo>
                <a:lnTo>
                  <a:pt x="7774" y="944403"/>
                </a:lnTo>
                <a:lnTo>
                  <a:pt x="12210" y="987954"/>
                </a:lnTo>
                <a:lnTo>
                  <a:pt x="17760" y="1030052"/>
                </a:lnTo>
                <a:lnTo>
                  <a:pt x="24480" y="1070619"/>
                </a:lnTo>
                <a:lnTo>
                  <a:pt x="32429" y="1109580"/>
                </a:lnTo>
                <a:lnTo>
                  <a:pt x="41664" y="1146855"/>
                </a:lnTo>
                <a:lnTo>
                  <a:pt x="70934" y="1232508"/>
                </a:lnTo>
                <a:lnTo>
                  <a:pt x="92584" y="1278798"/>
                </a:lnTo>
                <a:lnTo>
                  <a:pt x="116998" y="1321497"/>
                </a:lnTo>
                <a:lnTo>
                  <a:pt x="143981" y="1360864"/>
                </a:lnTo>
                <a:lnTo>
                  <a:pt x="173339" y="1397158"/>
                </a:lnTo>
                <a:lnTo>
                  <a:pt x="204874" y="1430637"/>
                </a:lnTo>
                <a:lnTo>
                  <a:pt x="238393" y="1461560"/>
                </a:lnTo>
                <a:lnTo>
                  <a:pt x="273700" y="1490186"/>
                </a:lnTo>
                <a:lnTo>
                  <a:pt x="310599" y="1516772"/>
                </a:lnTo>
                <a:lnTo>
                  <a:pt x="348895" y="1541579"/>
                </a:lnTo>
                <a:lnTo>
                  <a:pt x="388393" y="1564863"/>
                </a:lnTo>
                <a:lnTo>
                  <a:pt x="428898" y="1586884"/>
                </a:lnTo>
                <a:lnTo>
                  <a:pt x="470214" y="1607901"/>
                </a:lnTo>
                <a:lnTo>
                  <a:pt x="512145" y="1628172"/>
                </a:lnTo>
                <a:lnTo>
                  <a:pt x="554497" y="1647955"/>
                </a:lnTo>
                <a:lnTo>
                  <a:pt x="597074" y="16675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8660" y="3581400"/>
            <a:ext cx="478790" cy="1667510"/>
          </a:xfrm>
          <a:custGeom>
            <a:avLst/>
            <a:gdLst/>
            <a:ahLst/>
            <a:cxnLst/>
            <a:rect l="l" t="t" r="r" b="b"/>
            <a:pathLst>
              <a:path w="478789" h="1667510">
                <a:moveTo>
                  <a:pt x="436879" y="0"/>
                </a:moveTo>
                <a:lnTo>
                  <a:pt x="441323" y="56508"/>
                </a:lnTo>
                <a:lnTo>
                  <a:pt x="445732" y="112953"/>
                </a:lnTo>
                <a:lnTo>
                  <a:pt x="450058" y="169257"/>
                </a:lnTo>
                <a:lnTo>
                  <a:pt x="454254" y="225342"/>
                </a:lnTo>
                <a:lnTo>
                  <a:pt x="458271" y="281132"/>
                </a:lnTo>
                <a:lnTo>
                  <a:pt x="462061" y="336550"/>
                </a:lnTo>
                <a:lnTo>
                  <a:pt x="465577" y="391517"/>
                </a:lnTo>
                <a:lnTo>
                  <a:pt x="468771" y="445958"/>
                </a:lnTo>
                <a:lnTo>
                  <a:pt x="471594" y="499794"/>
                </a:lnTo>
                <a:lnTo>
                  <a:pt x="473998" y="552949"/>
                </a:lnTo>
                <a:lnTo>
                  <a:pt x="475937" y="605346"/>
                </a:lnTo>
                <a:lnTo>
                  <a:pt x="477361" y="656907"/>
                </a:lnTo>
                <a:lnTo>
                  <a:pt x="478223" y="707555"/>
                </a:lnTo>
                <a:lnTo>
                  <a:pt x="478474" y="757213"/>
                </a:lnTo>
                <a:lnTo>
                  <a:pt x="478068" y="805805"/>
                </a:lnTo>
                <a:lnTo>
                  <a:pt x="476955" y="853251"/>
                </a:lnTo>
                <a:lnTo>
                  <a:pt x="475088" y="899477"/>
                </a:lnTo>
                <a:lnTo>
                  <a:pt x="472420" y="944403"/>
                </a:lnTo>
                <a:lnTo>
                  <a:pt x="468901" y="987954"/>
                </a:lnTo>
                <a:lnTo>
                  <a:pt x="464484" y="1030052"/>
                </a:lnTo>
                <a:lnTo>
                  <a:pt x="459122" y="1070619"/>
                </a:lnTo>
                <a:lnTo>
                  <a:pt x="452766" y="1109580"/>
                </a:lnTo>
                <a:lnTo>
                  <a:pt x="436879" y="1182370"/>
                </a:lnTo>
                <a:lnTo>
                  <a:pt x="419482" y="1239351"/>
                </a:lnTo>
                <a:lnTo>
                  <a:pt x="399016" y="1291353"/>
                </a:lnTo>
                <a:lnTo>
                  <a:pt x="375718" y="1338761"/>
                </a:lnTo>
                <a:lnTo>
                  <a:pt x="349823" y="1381963"/>
                </a:lnTo>
                <a:lnTo>
                  <a:pt x="321568" y="1421344"/>
                </a:lnTo>
                <a:lnTo>
                  <a:pt x="291189" y="1457289"/>
                </a:lnTo>
                <a:lnTo>
                  <a:pt x="258921" y="1490186"/>
                </a:lnTo>
                <a:lnTo>
                  <a:pt x="225001" y="1520419"/>
                </a:lnTo>
                <a:lnTo>
                  <a:pt x="189664" y="1548375"/>
                </a:lnTo>
                <a:lnTo>
                  <a:pt x="153147" y="1574440"/>
                </a:lnTo>
                <a:lnTo>
                  <a:pt x="115687" y="1599000"/>
                </a:lnTo>
                <a:lnTo>
                  <a:pt x="77518" y="1622441"/>
                </a:lnTo>
                <a:lnTo>
                  <a:pt x="38877" y="1645149"/>
                </a:lnTo>
                <a:lnTo>
                  <a:pt x="0" y="16675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1929" y="5247640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19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3860" y="5247640"/>
            <a:ext cx="204470" cy="162560"/>
          </a:xfrm>
          <a:custGeom>
            <a:avLst/>
            <a:gdLst/>
            <a:ahLst/>
            <a:cxnLst/>
            <a:rect l="l" t="t" r="r" b="b"/>
            <a:pathLst>
              <a:path w="204469" h="162560">
                <a:moveTo>
                  <a:pt x="204469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483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199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0259" y="5247640"/>
            <a:ext cx="204470" cy="162560"/>
          </a:xfrm>
          <a:custGeom>
            <a:avLst/>
            <a:gdLst/>
            <a:ahLst/>
            <a:cxnLst/>
            <a:rect l="l" t="t" r="r" b="b"/>
            <a:pathLst>
              <a:path w="204470" h="162560">
                <a:moveTo>
                  <a:pt x="204469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547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79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11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643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675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07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2659" y="5247640"/>
            <a:ext cx="204470" cy="162560"/>
          </a:xfrm>
          <a:custGeom>
            <a:avLst/>
            <a:gdLst/>
            <a:ahLst/>
            <a:cxnLst/>
            <a:rect l="l" t="t" r="r" b="b"/>
            <a:pathLst>
              <a:path w="204470" h="162560">
                <a:moveTo>
                  <a:pt x="204469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771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79059" y="5247640"/>
            <a:ext cx="204470" cy="162560"/>
          </a:xfrm>
          <a:custGeom>
            <a:avLst/>
            <a:gdLst/>
            <a:ahLst/>
            <a:cxnLst/>
            <a:rect l="l" t="t" r="r" b="b"/>
            <a:pathLst>
              <a:path w="204470" h="162560">
                <a:moveTo>
                  <a:pt x="204469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835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7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89929" y="5247640"/>
            <a:ext cx="203200" cy="162560"/>
          </a:xfrm>
          <a:custGeom>
            <a:avLst/>
            <a:gdLst/>
            <a:ahLst/>
            <a:cxnLst/>
            <a:rect l="l" t="t" r="r" b="b"/>
            <a:pathLst>
              <a:path w="203200" h="162560">
                <a:moveTo>
                  <a:pt x="203200" y="0"/>
                </a:moveTo>
                <a:lnTo>
                  <a:pt x="0" y="1625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54729" y="409575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5929" y="4038600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73929" y="44958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3929" y="46101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2329" y="46101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0729" y="45669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0729" y="46812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72329" y="47244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73929" y="47244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72329" y="44386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0729" y="44386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0729" y="47815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73929" y="48958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72329" y="50101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3929" y="50101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57929" y="48958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58259" y="48958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56329" y="50101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57929" y="50101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58259" y="52387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72329" y="48387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72659" y="48387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70729" y="49530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2329" y="49530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72659" y="51816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59529" y="47815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07129" y="5095240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10329" y="50101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56329" y="51816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34129" y="51244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72329" y="38100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48529" y="38531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73929" y="39243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779" y="1772920"/>
            <a:ext cx="8463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Standard Rules in Diameter/Girth</a:t>
            </a:r>
            <a:r>
              <a:rPr sz="3200" spc="65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measurement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5669" y="1828800"/>
            <a:ext cx="7923530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Clr>
                <a:srgbClr val="983300"/>
              </a:buClr>
              <a:buChar char="•"/>
              <a:tabLst>
                <a:tab pos="194310" algn="l"/>
              </a:tabLst>
            </a:pPr>
            <a:r>
              <a:rPr sz="2400" dirty="0">
                <a:latin typeface="Times New Roman"/>
                <a:cs typeface="Times New Roman"/>
              </a:rPr>
              <a:t>Mark BH by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measuring </a:t>
            </a:r>
            <a:r>
              <a:rPr sz="2400" dirty="0">
                <a:latin typeface="Times New Roman"/>
                <a:cs typeface="Times New Roman"/>
              </a:rPr>
              <a:t>stick or any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standard…</a:t>
            </a:r>
            <a:endParaRPr sz="24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20"/>
              </a:spcBef>
              <a:buClr>
                <a:srgbClr val="983300"/>
              </a:buClr>
              <a:buChar char="•"/>
              <a:tabLst>
                <a:tab pos="194310" algn="l"/>
              </a:tabLst>
            </a:pPr>
            <a:r>
              <a:rPr sz="2400" dirty="0">
                <a:latin typeface="Times New Roman"/>
                <a:cs typeface="Times New Roman"/>
              </a:rPr>
              <a:t>Mark the </a:t>
            </a:r>
            <a:r>
              <a:rPr sz="2400" spc="-5" dirty="0">
                <a:latin typeface="Times New Roman"/>
                <a:cs typeface="Times New Roman"/>
              </a:rPr>
              <a:t>BH </a:t>
            </a:r>
            <a:r>
              <a:rPr sz="2400" dirty="0">
                <a:latin typeface="Times New Roman"/>
                <a:cs typeface="Times New Roman"/>
              </a:rPr>
              <a:t>point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0621" y="3409950"/>
            <a:ext cx="447675" cy="1615440"/>
          </a:xfrm>
          <a:custGeom>
            <a:avLst/>
            <a:gdLst/>
            <a:ahLst/>
            <a:cxnLst/>
            <a:rect l="l" t="t" r="r" b="b"/>
            <a:pathLst>
              <a:path w="447675" h="1615439">
                <a:moveTo>
                  <a:pt x="39568" y="0"/>
                </a:moveTo>
                <a:lnTo>
                  <a:pt x="35104" y="57136"/>
                </a:lnTo>
                <a:lnTo>
                  <a:pt x="30691" y="114189"/>
                </a:lnTo>
                <a:lnTo>
                  <a:pt x="26379" y="171077"/>
                </a:lnTo>
                <a:lnTo>
                  <a:pt x="22219" y="227718"/>
                </a:lnTo>
                <a:lnTo>
                  <a:pt x="18262" y="284027"/>
                </a:lnTo>
                <a:lnTo>
                  <a:pt x="14559" y="339923"/>
                </a:lnTo>
                <a:lnTo>
                  <a:pt x="11160" y="395324"/>
                </a:lnTo>
                <a:lnTo>
                  <a:pt x="8116" y="450145"/>
                </a:lnTo>
                <a:lnTo>
                  <a:pt x="5478" y="504305"/>
                </a:lnTo>
                <a:lnTo>
                  <a:pt x="3297" y="557721"/>
                </a:lnTo>
                <a:lnTo>
                  <a:pt x="1623" y="610311"/>
                </a:lnTo>
                <a:lnTo>
                  <a:pt x="507" y="661991"/>
                </a:lnTo>
                <a:lnTo>
                  <a:pt x="0" y="712679"/>
                </a:lnTo>
                <a:lnTo>
                  <a:pt x="152" y="762292"/>
                </a:lnTo>
                <a:lnTo>
                  <a:pt x="1014" y="810748"/>
                </a:lnTo>
                <a:lnTo>
                  <a:pt x="2637" y="857964"/>
                </a:lnTo>
                <a:lnTo>
                  <a:pt x="5072" y="903857"/>
                </a:lnTo>
                <a:lnTo>
                  <a:pt x="8370" y="948345"/>
                </a:lnTo>
                <a:lnTo>
                  <a:pt x="12580" y="991344"/>
                </a:lnTo>
                <a:lnTo>
                  <a:pt x="17755" y="1032773"/>
                </a:lnTo>
                <a:lnTo>
                  <a:pt x="23944" y="1072549"/>
                </a:lnTo>
                <a:lnTo>
                  <a:pt x="31198" y="1110589"/>
                </a:lnTo>
                <a:lnTo>
                  <a:pt x="56880" y="1205999"/>
                </a:lnTo>
                <a:lnTo>
                  <a:pt x="77564" y="1259615"/>
                </a:lnTo>
                <a:lnTo>
                  <a:pt x="101338" y="1308125"/>
                </a:lnTo>
                <a:lnTo>
                  <a:pt x="127921" y="1351998"/>
                </a:lnTo>
                <a:lnTo>
                  <a:pt x="157033" y="1391702"/>
                </a:lnTo>
                <a:lnTo>
                  <a:pt x="188392" y="1427706"/>
                </a:lnTo>
                <a:lnTo>
                  <a:pt x="221718" y="1460476"/>
                </a:lnTo>
                <a:lnTo>
                  <a:pt x="256729" y="1490483"/>
                </a:lnTo>
                <a:lnTo>
                  <a:pt x="293146" y="1518193"/>
                </a:lnTo>
                <a:lnTo>
                  <a:pt x="330685" y="1544076"/>
                </a:lnTo>
                <a:lnTo>
                  <a:pt x="369068" y="1568599"/>
                </a:lnTo>
                <a:lnTo>
                  <a:pt x="408013" y="1592231"/>
                </a:lnTo>
                <a:lnTo>
                  <a:pt x="447238" y="16154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7610" y="3409950"/>
            <a:ext cx="478155" cy="1615440"/>
          </a:xfrm>
          <a:custGeom>
            <a:avLst/>
            <a:gdLst/>
            <a:ahLst/>
            <a:cxnLst/>
            <a:rect l="l" t="t" r="r" b="b"/>
            <a:pathLst>
              <a:path w="478155" h="1615439">
                <a:moveTo>
                  <a:pt x="435609" y="0"/>
                </a:moveTo>
                <a:lnTo>
                  <a:pt x="440397" y="57136"/>
                </a:lnTo>
                <a:lnTo>
                  <a:pt x="445118" y="114189"/>
                </a:lnTo>
                <a:lnTo>
                  <a:pt x="449720" y="171077"/>
                </a:lnTo>
                <a:lnTo>
                  <a:pt x="454149" y="227718"/>
                </a:lnTo>
                <a:lnTo>
                  <a:pt x="458353" y="284027"/>
                </a:lnTo>
                <a:lnTo>
                  <a:pt x="462280" y="339923"/>
                </a:lnTo>
                <a:lnTo>
                  <a:pt x="465877" y="395324"/>
                </a:lnTo>
                <a:lnTo>
                  <a:pt x="469091" y="450145"/>
                </a:lnTo>
                <a:lnTo>
                  <a:pt x="471869" y="504305"/>
                </a:lnTo>
                <a:lnTo>
                  <a:pt x="474160" y="557721"/>
                </a:lnTo>
                <a:lnTo>
                  <a:pt x="475911" y="610311"/>
                </a:lnTo>
                <a:lnTo>
                  <a:pt x="477068" y="661991"/>
                </a:lnTo>
                <a:lnTo>
                  <a:pt x="477580" y="712679"/>
                </a:lnTo>
                <a:lnTo>
                  <a:pt x="477393" y="762292"/>
                </a:lnTo>
                <a:lnTo>
                  <a:pt x="476456" y="810748"/>
                </a:lnTo>
                <a:lnTo>
                  <a:pt x="474715" y="857964"/>
                </a:lnTo>
                <a:lnTo>
                  <a:pt x="472117" y="903857"/>
                </a:lnTo>
                <a:lnTo>
                  <a:pt x="468612" y="948345"/>
                </a:lnTo>
                <a:lnTo>
                  <a:pt x="464144" y="991344"/>
                </a:lnTo>
                <a:lnTo>
                  <a:pt x="458663" y="1032773"/>
                </a:lnTo>
                <a:lnTo>
                  <a:pt x="452115" y="1072549"/>
                </a:lnTo>
                <a:lnTo>
                  <a:pt x="444448" y="1110589"/>
                </a:lnTo>
                <a:lnTo>
                  <a:pt x="418465" y="1201961"/>
                </a:lnTo>
                <a:lnTo>
                  <a:pt x="398217" y="1252279"/>
                </a:lnTo>
                <a:lnTo>
                  <a:pt x="375102" y="1298136"/>
                </a:lnTo>
                <a:lnTo>
                  <a:pt x="349361" y="1339909"/>
                </a:lnTo>
                <a:lnTo>
                  <a:pt x="321231" y="1377971"/>
                </a:lnTo>
                <a:lnTo>
                  <a:pt x="290952" y="1412699"/>
                </a:lnTo>
                <a:lnTo>
                  <a:pt x="258762" y="1444466"/>
                </a:lnTo>
                <a:lnTo>
                  <a:pt x="224901" y="1473648"/>
                </a:lnTo>
                <a:lnTo>
                  <a:pt x="189606" y="1500619"/>
                </a:lnTo>
                <a:lnTo>
                  <a:pt x="153118" y="1525755"/>
                </a:lnTo>
                <a:lnTo>
                  <a:pt x="115674" y="1549430"/>
                </a:lnTo>
                <a:lnTo>
                  <a:pt x="77514" y="1572019"/>
                </a:lnTo>
                <a:lnTo>
                  <a:pt x="38876" y="1593897"/>
                </a:lnTo>
                <a:lnTo>
                  <a:pt x="0" y="16154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0879" y="5025390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08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2810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72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9210" y="50253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69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36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5610" y="50253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69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00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19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32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520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896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9160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60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8009" y="50253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70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24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4409" y="50253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70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8879" y="50253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82620" y="3656329"/>
            <a:ext cx="344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983300"/>
                </a:solidFill>
                <a:latin typeface="Times New Roman"/>
                <a:cs typeface="Times New Roman"/>
              </a:rPr>
              <a:t>+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89679" y="4210050"/>
            <a:ext cx="101600" cy="170180"/>
          </a:xfrm>
          <a:custGeom>
            <a:avLst/>
            <a:gdLst/>
            <a:ahLst/>
            <a:cxnLst/>
            <a:rect l="l" t="t" r="r" b="b"/>
            <a:pathLst>
              <a:path w="101600" h="170179">
                <a:moveTo>
                  <a:pt x="101600" y="0"/>
                </a:moveTo>
                <a:lnTo>
                  <a:pt x="95250" y="0"/>
                </a:lnTo>
                <a:lnTo>
                  <a:pt x="90170" y="0"/>
                </a:lnTo>
                <a:lnTo>
                  <a:pt x="85090" y="1269"/>
                </a:lnTo>
                <a:lnTo>
                  <a:pt x="80010" y="2539"/>
                </a:lnTo>
                <a:lnTo>
                  <a:pt x="74930" y="5080"/>
                </a:lnTo>
                <a:lnTo>
                  <a:pt x="69850" y="7619"/>
                </a:lnTo>
                <a:lnTo>
                  <a:pt x="64770" y="11430"/>
                </a:lnTo>
                <a:lnTo>
                  <a:pt x="59690" y="13969"/>
                </a:lnTo>
                <a:lnTo>
                  <a:pt x="54610" y="17780"/>
                </a:lnTo>
                <a:lnTo>
                  <a:pt x="50800" y="22860"/>
                </a:lnTo>
                <a:lnTo>
                  <a:pt x="45720" y="26669"/>
                </a:lnTo>
                <a:lnTo>
                  <a:pt x="41910" y="31750"/>
                </a:lnTo>
                <a:lnTo>
                  <a:pt x="3810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2860" y="62230"/>
                </a:lnTo>
                <a:lnTo>
                  <a:pt x="19050" y="69850"/>
                </a:lnTo>
                <a:lnTo>
                  <a:pt x="16510" y="77469"/>
                </a:lnTo>
                <a:lnTo>
                  <a:pt x="13970" y="85089"/>
                </a:lnTo>
                <a:lnTo>
                  <a:pt x="11430" y="92710"/>
                </a:lnTo>
                <a:lnTo>
                  <a:pt x="8890" y="100330"/>
                </a:lnTo>
                <a:lnTo>
                  <a:pt x="6350" y="109219"/>
                </a:lnTo>
                <a:lnTo>
                  <a:pt x="5080" y="118110"/>
                </a:lnTo>
                <a:lnTo>
                  <a:pt x="3810" y="125730"/>
                </a:lnTo>
                <a:lnTo>
                  <a:pt x="1270" y="134619"/>
                </a:lnTo>
                <a:lnTo>
                  <a:pt x="1270" y="143510"/>
                </a:lnTo>
                <a:lnTo>
                  <a:pt x="0" y="152400"/>
                </a:lnTo>
                <a:lnTo>
                  <a:pt x="0" y="161289"/>
                </a:lnTo>
                <a:lnTo>
                  <a:pt x="0" y="1701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8079" y="4495800"/>
            <a:ext cx="101600" cy="170180"/>
          </a:xfrm>
          <a:custGeom>
            <a:avLst/>
            <a:gdLst/>
            <a:ahLst/>
            <a:cxnLst/>
            <a:rect l="l" t="t" r="r" b="b"/>
            <a:pathLst>
              <a:path w="101600" h="170179">
                <a:moveTo>
                  <a:pt x="101600" y="0"/>
                </a:moveTo>
                <a:lnTo>
                  <a:pt x="95250" y="0"/>
                </a:lnTo>
                <a:lnTo>
                  <a:pt x="91440" y="0"/>
                </a:lnTo>
                <a:lnTo>
                  <a:pt x="85090" y="1269"/>
                </a:lnTo>
                <a:lnTo>
                  <a:pt x="80010" y="2539"/>
                </a:lnTo>
                <a:lnTo>
                  <a:pt x="74930" y="5080"/>
                </a:lnTo>
                <a:lnTo>
                  <a:pt x="69850" y="7619"/>
                </a:lnTo>
                <a:lnTo>
                  <a:pt x="64770" y="11430"/>
                </a:lnTo>
                <a:lnTo>
                  <a:pt x="59690" y="13969"/>
                </a:lnTo>
                <a:lnTo>
                  <a:pt x="54610" y="17780"/>
                </a:lnTo>
                <a:lnTo>
                  <a:pt x="50800" y="22860"/>
                </a:lnTo>
                <a:lnTo>
                  <a:pt x="45720" y="26669"/>
                </a:lnTo>
                <a:lnTo>
                  <a:pt x="41910" y="31750"/>
                </a:lnTo>
                <a:lnTo>
                  <a:pt x="3810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2860" y="63500"/>
                </a:lnTo>
                <a:lnTo>
                  <a:pt x="19050" y="69850"/>
                </a:lnTo>
                <a:lnTo>
                  <a:pt x="16510" y="77469"/>
                </a:lnTo>
                <a:lnTo>
                  <a:pt x="13970" y="85089"/>
                </a:lnTo>
                <a:lnTo>
                  <a:pt x="11430" y="92710"/>
                </a:lnTo>
                <a:lnTo>
                  <a:pt x="8890" y="101600"/>
                </a:lnTo>
                <a:lnTo>
                  <a:pt x="6350" y="109219"/>
                </a:lnTo>
                <a:lnTo>
                  <a:pt x="5080" y="118110"/>
                </a:lnTo>
                <a:lnTo>
                  <a:pt x="3810" y="125730"/>
                </a:lnTo>
                <a:lnTo>
                  <a:pt x="2540" y="134619"/>
                </a:lnTo>
                <a:lnTo>
                  <a:pt x="1270" y="143510"/>
                </a:lnTo>
                <a:lnTo>
                  <a:pt x="0" y="152400"/>
                </a:lnTo>
                <a:lnTo>
                  <a:pt x="0" y="161289"/>
                </a:lnTo>
                <a:lnTo>
                  <a:pt x="0" y="1701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88079" y="4608829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1270"/>
                </a:lnTo>
                <a:lnTo>
                  <a:pt x="91440" y="1270"/>
                </a:lnTo>
                <a:lnTo>
                  <a:pt x="85090" y="2540"/>
                </a:lnTo>
                <a:lnTo>
                  <a:pt x="80010" y="3810"/>
                </a:lnTo>
                <a:lnTo>
                  <a:pt x="74930" y="6350"/>
                </a:lnTo>
                <a:lnTo>
                  <a:pt x="69850" y="8890"/>
                </a:lnTo>
                <a:lnTo>
                  <a:pt x="64770" y="12700"/>
                </a:lnTo>
                <a:lnTo>
                  <a:pt x="59690" y="15240"/>
                </a:lnTo>
                <a:lnTo>
                  <a:pt x="54610" y="19050"/>
                </a:lnTo>
                <a:lnTo>
                  <a:pt x="50800" y="24130"/>
                </a:lnTo>
                <a:lnTo>
                  <a:pt x="45720" y="27940"/>
                </a:lnTo>
                <a:lnTo>
                  <a:pt x="41910" y="33020"/>
                </a:lnTo>
                <a:lnTo>
                  <a:pt x="38100" y="39370"/>
                </a:lnTo>
                <a:lnTo>
                  <a:pt x="33020" y="44450"/>
                </a:lnTo>
                <a:lnTo>
                  <a:pt x="29210" y="50800"/>
                </a:lnTo>
                <a:lnTo>
                  <a:pt x="25400" y="57150"/>
                </a:lnTo>
                <a:lnTo>
                  <a:pt x="22860" y="63500"/>
                </a:lnTo>
                <a:lnTo>
                  <a:pt x="19050" y="71120"/>
                </a:lnTo>
                <a:lnTo>
                  <a:pt x="16510" y="78740"/>
                </a:lnTo>
                <a:lnTo>
                  <a:pt x="13970" y="86360"/>
                </a:lnTo>
                <a:lnTo>
                  <a:pt x="11430" y="93980"/>
                </a:lnTo>
                <a:lnTo>
                  <a:pt x="2540" y="135890"/>
                </a:lnTo>
                <a:lnTo>
                  <a:pt x="1270" y="144780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89679" y="4438650"/>
            <a:ext cx="101600" cy="170180"/>
          </a:xfrm>
          <a:custGeom>
            <a:avLst/>
            <a:gdLst/>
            <a:ahLst/>
            <a:cxnLst/>
            <a:rect l="l" t="t" r="r" b="b"/>
            <a:pathLst>
              <a:path w="101600" h="170179">
                <a:moveTo>
                  <a:pt x="101600" y="0"/>
                </a:moveTo>
                <a:lnTo>
                  <a:pt x="95250" y="0"/>
                </a:lnTo>
                <a:lnTo>
                  <a:pt x="90170" y="0"/>
                </a:lnTo>
                <a:lnTo>
                  <a:pt x="85090" y="1269"/>
                </a:lnTo>
                <a:lnTo>
                  <a:pt x="80010" y="2539"/>
                </a:lnTo>
                <a:lnTo>
                  <a:pt x="74930" y="5080"/>
                </a:lnTo>
                <a:lnTo>
                  <a:pt x="69850" y="7619"/>
                </a:lnTo>
                <a:lnTo>
                  <a:pt x="64770" y="11430"/>
                </a:lnTo>
                <a:lnTo>
                  <a:pt x="59690" y="13969"/>
                </a:lnTo>
                <a:lnTo>
                  <a:pt x="54610" y="17780"/>
                </a:lnTo>
                <a:lnTo>
                  <a:pt x="50800" y="22860"/>
                </a:lnTo>
                <a:lnTo>
                  <a:pt x="45720" y="26669"/>
                </a:lnTo>
                <a:lnTo>
                  <a:pt x="41910" y="31750"/>
                </a:lnTo>
                <a:lnTo>
                  <a:pt x="3810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2860" y="62230"/>
                </a:lnTo>
                <a:lnTo>
                  <a:pt x="19050" y="69850"/>
                </a:lnTo>
                <a:lnTo>
                  <a:pt x="16510" y="77469"/>
                </a:lnTo>
                <a:lnTo>
                  <a:pt x="13970" y="85089"/>
                </a:lnTo>
                <a:lnTo>
                  <a:pt x="11430" y="92710"/>
                </a:lnTo>
                <a:lnTo>
                  <a:pt x="8890" y="100330"/>
                </a:lnTo>
                <a:lnTo>
                  <a:pt x="6350" y="109219"/>
                </a:lnTo>
                <a:lnTo>
                  <a:pt x="5080" y="118110"/>
                </a:lnTo>
                <a:lnTo>
                  <a:pt x="3810" y="125730"/>
                </a:lnTo>
                <a:lnTo>
                  <a:pt x="1270" y="134619"/>
                </a:lnTo>
                <a:lnTo>
                  <a:pt x="1270" y="143510"/>
                </a:lnTo>
                <a:lnTo>
                  <a:pt x="0" y="152400"/>
                </a:lnTo>
                <a:lnTo>
                  <a:pt x="0" y="161289"/>
                </a:lnTo>
                <a:lnTo>
                  <a:pt x="0" y="1701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9679" y="3694429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1270"/>
                </a:lnTo>
                <a:lnTo>
                  <a:pt x="90170" y="1270"/>
                </a:lnTo>
                <a:lnTo>
                  <a:pt x="85090" y="2540"/>
                </a:lnTo>
                <a:lnTo>
                  <a:pt x="80010" y="3810"/>
                </a:lnTo>
                <a:lnTo>
                  <a:pt x="74930" y="6350"/>
                </a:lnTo>
                <a:lnTo>
                  <a:pt x="69850" y="8890"/>
                </a:lnTo>
                <a:lnTo>
                  <a:pt x="64770" y="12700"/>
                </a:lnTo>
                <a:lnTo>
                  <a:pt x="59690" y="15240"/>
                </a:lnTo>
                <a:lnTo>
                  <a:pt x="54610" y="19050"/>
                </a:lnTo>
                <a:lnTo>
                  <a:pt x="50800" y="24130"/>
                </a:lnTo>
                <a:lnTo>
                  <a:pt x="45720" y="27940"/>
                </a:lnTo>
                <a:lnTo>
                  <a:pt x="41910" y="33020"/>
                </a:lnTo>
                <a:lnTo>
                  <a:pt x="38100" y="39370"/>
                </a:lnTo>
                <a:lnTo>
                  <a:pt x="33020" y="44450"/>
                </a:lnTo>
                <a:lnTo>
                  <a:pt x="29210" y="50800"/>
                </a:lnTo>
                <a:lnTo>
                  <a:pt x="25400" y="57150"/>
                </a:lnTo>
                <a:lnTo>
                  <a:pt x="22860" y="63500"/>
                </a:lnTo>
                <a:lnTo>
                  <a:pt x="19050" y="71120"/>
                </a:lnTo>
                <a:lnTo>
                  <a:pt x="16510" y="78740"/>
                </a:lnTo>
                <a:lnTo>
                  <a:pt x="13970" y="86360"/>
                </a:lnTo>
                <a:lnTo>
                  <a:pt x="11430" y="93980"/>
                </a:lnTo>
                <a:lnTo>
                  <a:pt x="8890" y="101600"/>
                </a:lnTo>
                <a:lnTo>
                  <a:pt x="6350" y="110490"/>
                </a:lnTo>
                <a:lnTo>
                  <a:pt x="5080" y="118110"/>
                </a:lnTo>
                <a:lnTo>
                  <a:pt x="3810" y="127000"/>
                </a:lnTo>
                <a:lnTo>
                  <a:pt x="1270" y="135890"/>
                </a:lnTo>
                <a:lnTo>
                  <a:pt x="1270" y="144780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7407" y="3519577"/>
            <a:ext cx="110944" cy="17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89679" y="3581400"/>
            <a:ext cx="101600" cy="170180"/>
          </a:xfrm>
          <a:custGeom>
            <a:avLst/>
            <a:gdLst/>
            <a:ahLst/>
            <a:cxnLst/>
            <a:rect l="l" t="t" r="r" b="b"/>
            <a:pathLst>
              <a:path w="101600" h="170179">
                <a:moveTo>
                  <a:pt x="101600" y="0"/>
                </a:moveTo>
                <a:lnTo>
                  <a:pt x="95250" y="0"/>
                </a:lnTo>
                <a:lnTo>
                  <a:pt x="90170" y="0"/>
                </a:lnTo>
                <a:lnTo>
                  <a:pt x="85090" y="1270"/>
                </a:lnTo>
                <a:lnTo>
                  <a:pt x="80010" y="2539"/>
                </a:lnTo>
                <a:lnTo>
                  <a:pt x="74930" y="5079"/>
                </a:lnTo>
                <a:lnTo>
                  <a:pt x="69850" y="7620"/>
                </a:lnTo>
                <a:lnTo>
                  <a:pt x="64770" y="11429"/>
                </a:lnTo>
                <a:lnTo>
                  <a:pt x="59690" y="13970"/>
                </a:lnTo>
                <a:lnTo>
                  <a:pt x="54610" y="17779"/>
                </a:lnTo>
                <a:lnTo>
                  <a:pt x="50800" y="22860"/>
                </a:lnTo>
                <a:lnTo>
                  <a:pt x="45720" y="26669"/>
                </a:lnTo>
                <a:lnTo>
                  <a:pt x="41910" y="31750"/>
                </a:lnTo>
                <a:lnTo>
                  <a:pt x="3810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2860" y="63500"/>
                </a:lnTo>
                <a:lnTo>
                  <a:pt x="19050" y="69850"/>
                </a:lnTo>
                <a:lnTo>
                  <a:pt x="16510" y="77469"/>
                </a:lnTo>
                <a:lnTo>
                  <a:pt x="13970" y="85089"/>
                </a:lnTo>
                <a:lnTo>
                  <a:pt x="11430" y="92710"/>
                </a:lnTo>
                <a:lnTo>
                  <a:pt x="8890" y="101600"/>
                </a:lnTo>
                <a:lnTo>
                  <a:pt x="6350" y="109219"/>
                </a:lnTo>
                <a:lnTo>
                  <a:pt x="5080" y="118110"/>
                </a:lnTo>
                <a:lnTo>
                  <a:pt x="3810" y="125730"/>
                </a:lnTo>
                <a:lnTo>
                  <a:pt x="1270" y="134619"/>
                </a:lnTo>
                <a:lnTo>
                  <a:pt x="1270" y="143510"/>
                </a:lnTo>
                <a:lnTo>
                  <a:pt x="0" y="152400"/>
                </a:lnTo>
                <a:lnTo>
                  <a:pt x="0" y="161289"/>
                </a:lnTo>
                <a:lnTo>
                  <a:pt x="0" y="1701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9679" y="3465829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1270"/>
                </a:lnTo>
                <a:lnTo>
                  <a:pt x="90170" y="1270"/>
                </a:lnTo>
                <a:lnTo>
                  <a:pt x="85090" y="2540"/>
                </a:lnTo>
                <a:lnTo>
                  <a:pt x="80010" y="3810"/>
                </a:lnTo>
                <a:lnTo>
                  <a:pt x="74930" y="6350"/>
                </a:lnTo>
                <a:lnTo>
                  <a:pt x="69850" y="8890"/>
                </a:lnTo>
                <a:lnTo>
                  <a:pt x="64770" y="12700"/>
                </a:lnTo>
                <a:lnTo>
                  <a:pt x="59690" y="15240"/>
                </a:lnTo>
                <a:lnTo>
                  <a:pt x="54610" y="19050"/>
                </a:lnTo>
                <a:lnTo>
                  <a:pt x="50800" y="24130"/>
                </a:lnTo>
                <a:lnTo>
                  <a:pt x="45720" y="27940"/>
                </a:lnTo>
                <a:lnTo>
                  <a:pt x="41910" y="33020"/>
                </a:lnTo>
                <a:lnTo>
                  <a:pt x="38100" y="39370"/>
                </a:lnTo>
                <a:lnTo>
                  <a:pt x="33020" y="44450"/>
                </a:lnTo>
                <a:lnTo>
                  <a:pt x="29210" y="50800"/>
                </a:lnTo>
                <a:lnTo>
                  <a:pt x="25400" y="57150"/>
                </a:lnTo>
                <a:lnTo>
                  <a:pt x="22860" y="63500"/>
                </a:lnTo>
                <a:lnTo>
                  <a:pt x="19050" y="71120"/>
                </a:lnTo>
                <a:lnTo>
                  <a:pt x="16510" y="78740"/>
                </a:lnTo>
                <a:lnTo>
                  <a:pt x="13970" y="86360"/>
                </a:lnTo>
                <a:lnTo>
                  <a:pt x="11430" y="93980"/>
                </a:lnTo>
                <a:lnTo>
                  <a:pt x="8890" y="101600"/>
                </a:lnTo>
                <a:lnTo>
                  <a:pt x="6350" y="110490"/>
                </a:lnTo>
                <a:lnTo>
                  <a:pt x="5080" y="118110"/>
                </a:lnTo>
                <a:lnTo>
                  <a:pt x="3810" y="127000"/>
                </a:lnTo>
                <a:lnTo>
                  <a:pt x="1270" y="135890"/>
                </a:lnTo>
                <a:lnTo>
                  <a:pt x="1270" y="144780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5209" y="42672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1269"/>
                </a:lnTo>
                <a:lnTo>
                  <a:pt x="86360" y="2539"/>
                </a:lnTo>
                <a:lnTo>
                  <a:pt x="81279" y="3810"/>
                </a:lnTo>
                <a:lnTo>
                  <a:pt x="76200" y="5080"/>
                </a:lnTo>
                <a:lnTo>
                  <a:pt x="71119" y="7619"/>
                </a:lnTo>
                <a:lnTo>
                  <a:pt x="66039" y="11430"/>
                </a:lnTo>
                <a:lnTo>
                  <a:pt x="60960" y="15239"/>
                </a:lnTo>
                <a:lnTo>
                  <a:pt x="55879" y="19050"/>
                </a:lnTo>
                <a:lnTo>
                  <a:pt x="50800" y="22860"/>
                </a:lnTo>
                <a:lnTo>
                  <a:pt x="46989" y="27939"/>
                </a:lnTo>
                <a:lnTo>
                  <a:pt x="41910" y="33019"/>
                </a:lnTo>
                <a:lnTo>
                  <a:pt x="38100" y="38100"/>
                </a:lnTo>
                <a:lnTo>
                  <a:pt x="34289" y="43180"/>
                </a:lnTo>
                <a:lnTo>
                  <a:pt x="30479" y="49530"/>
                </a:lnTo>
                <a:lnTo>
                  <a:pt x="26669" y="55880"/>
                </a:lnTo>
                <a:lnTo>
                  <a:pt x="22860" y="63500"/>
                </a:lnTo>
                <a:lnTo>
                  <a:pt x="20319" y="69850"/>
                </a:lnTo>
                <a:lnTo>
                  <a:pt x="16510" y="77469"/>
                </a:lnTo>
                <a:lnTo>
                  <a:pt x="13969" y="85089"/>
                </a:lnTo>
                <a:lnTo>
                  <a:pt x="11429" y="93980"/>
                </a:lnTo>
                <a:lnTo>
                  <a:pt x="8889" y="101600"/>
                </a:lnTo>
                <a:lnTo>
                  <a:pt x="7619" y="109219"/>
                </a:lnTo>
                <a:lnTo>
                  <a:pt x="5079" y="118110"/>
                </a:lnTo>
                <a:lnTo>
                  <a:pt x="3810" y="127000"/>
                </a:lnTo>
                <a:lnTo>
                  <a:pt x="2539" y="135889"/>
                </a:lnTo>
                <a:lnTo>
                  <a:pt x="1269" y="144780"/>
                </a:lnTo>
                <a:lnTo>
                  <a:pt x="1269" y="153669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88409" y="42672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1269"/>
                </a:lnTo>
                <a:lnTo>
                  <a:pt x="86360" y="2539"/>
                </a:lnTo>
                <a:lnTo>
                  <a:pt x="81279" y="3810"/>
                </a:lnTo>
                <a:lnTo>
                  <a:pt x="74929" y="5080"/>
                </a:lnTo>
                <a:lnTo>
                  <a:pt x="69850" y="7619"/>
                </a:lnTo>
                <a:lnTo>
                  <a:pt x="64769" y="11430"/>
                </a:lnTo>
                <a:lnTo>
                  <a:pt x="60960" y="15239"/>
                </a:lnTo>
                <a:lnTo>
                  <a:pt x="55879" y="19050"/>
                </a:lnTo>
                <a:lnTo>
                  <a:pt x="50800" y="22860"/>
                </a:lnTo>
                <a:lnTo>
                  <a:pt x="46989" y="27939"/>
                </a:lnTo>
                <a:lnTo>
                  <a:pt x="41910" y="33019"/>
                </a:lnTo>
                <a:lnTo>
                  <a:pt x="38100" y="38100"/>
                </a:lnTo>
                <a:lnTo>
                  <a:pt x="34289" y="43180"/>
                </a:lnTo>
                <a:lnTo>
                  <a:pt x="30479" y="49530"/>
                </a:lnTo>
                <a:lnTo>
                  <a:pt x="26669" y="55880"/>
                </a:lnTo>
                <a:lnTo>
                  <a:pt x="22860" y="63500"/>
                </a:lnTo>
                <a:lnTo>
                  <a:pt x="20319" y="69850"/>
                </a:lnTo>
                <a:lnTo>
                  <a:pt x="16510" y="77469"/>
                </a:lnTo>
                <a:lnTo>
                  <a:pt x="13969" y="85089"/>
                </a:lnTo>
                <a:lnTo>
                  <a:pt x="11429" y="93980"/>
                </a:lnTo>
                <a:lnTo>
                  <a:pt x="8889" y="101600"/>
                </a:lnTo>
                <a:lnTo>
                  <a:pt x="7619" y="109219"/>
                </a:lnTo>
                <a:lnTo>
                  <a:pt x="5079" y="118110"/>
                </a:lnTo>
                <a:lnTo>
                  <a:pt x="3810" y="127000"/>
                </a:lnTo>
                <a:lnTo>
                  <a:pt x="2539" y="135889"/>
                </a:lnTo>
                <a:lnTo>
                  <a:pt x="1269" y="144780"/>
                </a:lnTo>
                <a:lnTo>
                  <a:pt x="1269" y="153669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8079" y="4381500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29" h="171450">
                <a:moveTo>
                  <a:pt x="100330" y="0"/>
                </a:moveTo>
                <a:lnTo>
                  <a:pt x="95250" y="0"/>
                </a:lnTo>
                <a:lnTo>
                  <a:pt x="90170" y="1269"/>
                </a:lnTo>
                <a:lnTo>
                  <a:pt x="85090" y="1269"/>
                </a:lnTo>
                <a:lnTo>
                  <a:pt x="80010" y="3810"/>
                </a:lnTo>
                <a:lnTo>
                  <a:pt x="74930" y="5080"/>
                </a:lnTo>
                <a:lnTo>
                  <a:pt x="69850" y="7619"/>
                </a:lnTo>
                <a:lnTo>
                  <a:pt x="64770" y="11430"/>
                </a:lnTo>
                <a:lnTo>
                  <a:pt x="59690" y="13969"/>
                </a:lnTo>
                <a:lnTo>
                  <a:pt x="54610" y="19050"/>
                </a:lnTo>
                <a:lnTo>
                  <a:pt x="49530" y="22860"/>
                </a:lnTo>
                <a:lnTo>
                  <a:pt x="45720" y="27939"/>
                </a:lnTo>
                <a:lnTo>
                  <a:pt x="40640" y="33019"/>
                </a:lnTo>
                <a:lnTo>
                  <a:pt x="3683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1590" y="63500"/>
                </a:lnTo>
                <a:lnTo>
                  <a:pt x="19050" y="69850"/>
                </a:lnTo>
                <a:lnTo>
                  <a:pt x="15240" y="77469"/>
                </a:lnTo>
                <a:lnTo>
                  <a:pt x="12700" y="85089"/>
                </a:lnTo>
                <a:lnTo>
                  <a:pt x="10160" y="92710"/>
                </a:lnTo>
                <a:lnTo>
                  <a:pt x="7620" y="101600"/>
                </a:lnTo>
                <a:lnTo>
                  <a:pt x="6350" y="109219"/>
                </a:lnTo>
                <a:lnTo>
                  <a:pt x="3810" y="118110"/>
                </a:lnTo>
                <a:lnTo>
                  <a:pt x="2540" y="127000"/>
                </a:lnTo>
                <a:lnTo>
                  <a:pt x="1270" y="135889"/>
                </a:lnTo>
                <a:lnTo>
                  <a:pt x="0" y="144780"/>
                </a:lnTo>
                <a:lnTo>
                  <a:pt x="0" y="153669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3609" y="44958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0"/>
                </a:lnTo>
                <a:lnTo>
                  <a:pt x="86360" y="1269"/>
                </a:lnTo>
                <a:lnTo>
                  <a:pt x="81279" y="2539"/>
                </a:lnTo>
                <a:lnTo>
                  <a:pt x="74929" y="5080"/>
                </a:lnTo>
                <a:lnTo>
                  <a:pt x="69850" y="7619"/>
                </a:lnTo>
                <a:lnTo>
                  <a:pt x="64769" y="11430"/>
                </a:lnTo>
                <a:lnTo>
                  <a:pt x="60960" y="13969"/>
                </a:lnTo>
                <a:lnTo>
                  <a:pt x="55879" y="17780"/>
                </a:lnTo>
                <a:lnTo>
                  <a:pt x="50800" y="22860"/>
                </a:lnTo>
                <a:lnTo>
                  <a:pt x="46989" y="26669"/>
                </a:lnTo>
                <a:lnTo>
                  <a:pt x="41910" y="31750"/>
                </a:lnTo>
                <a:lnTo>
                  <a:pt x="38100" y="38100"/>
                </a:lnTo>
                <a:lnTo>
                  <a:pt x="34289" y="43180"/>
                </a:lnTo>
                <a:lnTo>
                  <a:pt x="30479" y="49530"/>
                </a:lnTo>
                <a:lnTo>
                  <a:pt x="26669" y="55880"/>
                </a:lnTo>
                <a:lnTo>
                  <a:pt x="22860" y="63500"/>
                </a:lnTo>
                <a:lnTo>
                  <a:pt x="20319" y="69850"/>
                </a:lnTo>
                <a:lnTo>
                  <a:pt x="16510" y="77469"/>
                </a:lnTo>
                <a:lnTo>
                  <a:pt x="13969" y="85089"/>
                </a:lnTo>
                <a:lnTo>
                  <a:pt x="11429" y="92710"/>
                </a:lnTo>
                <a:lnTo>
                  <a:pt x="8889" y="101600"/>
                </a:lnTo>
                <a:lnTo>
                  <a:pt x="7619" y="109219"/>
                </a:lnTo>
                <a:lnTo>
                  <a:pt x="5079" y="118110"/>
                </a:lnTo>
                <a:lnTo>
                  <a:pt x="3810" y="127000"/>
                </a:lnTo>
                <a:lnTo>
                  <a:pt x="2539" y="134619"/>
                </a:lnTo>
                <a:lnTo>
                  <a:pt x="1269" y="144780"/>
                </a:lnTo>
                <a:lnTo>
                  <a:pt x="1269" y="152400"/>
                </a:lnTo>
                <a:lnTo>
                  <a:pt x="0" y="161289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88079" y="4610100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29" h="171450">
                <a:moveTo>
                  <a:pt x="100330" y="0"/>
                </a:moveTo>
                <a:lnTo>
                  <a:pt x="95250" y="0"/>
                </a:lnTo>
                <a:lnTo>
                  <a:pt x="90170" y="1269"/>
                </a:lnTo>
                <a:lnTo>
                  <a:pt x="85090" y="1269"/>
                </a:lnTo>
                <a:lnTo>
                  <a:pt x="80010" y="3810"/>
                </a:lnTo>
                <a:lnTo>
                  <a:pt x="74930" y="5080"/>
                </a:lnTo>
                <a:lnTo>
                  <a:pt x="69850" y="7619"/>
                </a:lnTo>
                <a:lnTo>
                  <a:pt x="64770" y="11430"/>
                </a:lnTo>
                <a:lnTo>
                  <a:pt x="59690" y="13969"/>
                </a:lnTo>
                <a:lnTo>
                  <a:pt x="54610" y="19050"/>
                </a:lnTo>
                <a:lnTo>
                  <a:pt x="49530" y="22860"/>
                </a:lnTo>
                <a:lnTo>
                  <a:pt x="45720" y="27939"/>
                </a:lnTo>
                <a:lnTo>
                  <a:pt x="40640" y="33019"/>
                </a:lnTo>
                <a:lnTo>
                  <a:pt x="3683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1590" y="63500"/>
                </a:lnTo>
                <a:lnTo>
                  <a:pt x="19050" y="69850"/>
                </a:lnTo>
                <a:lnTo>
                  <a:pt x="15240" y="77469"/>
                </a:lnTo>
                <a:lnTo>
                  <a:pt x="12700" y="85089"/>
                </a:lnTo>
                <a:lnTo>
                  <a:pt x="10160" y="92710"/>
                </a:lnTo>
                <a:lnTo>
                  <a:pt x="7620" y="101600"/>
                </a:lnTo>
                <a:lnTo>
                  <a:pt x="6350" y="109219"/>
                </a:lnTo>
                <a:lnTo>
                  <a:pt x="3810" y="118110"/>
                </a:lnTo>
                <a:lnTo>
                  <a:pt x="2540" y="127000"/>
                </a:lnTo>
                <a:lnTo>
                  <a:pt x="1270" y="135889"/>
                </a:lnTo>
                <a:lnTo>
                  <a:pt x="0" y="144780"/>
                </a:lnTo>
                <a:lnTo>
                  <a:pt x="0" y="153669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78479" y="42672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5080" y="0"/>
                </a:lnTo>
                <a:lnTo>
                  <a:pt x="10159" y="1269"/>
                </a:lnTo>
                <a:lnTo>
                  <a:pt x="15239" y="2539"/>
                </a:lnTo>
                <a:lnTo>
                  <a:pt x="20319" y="3810"/>
                </a:lnTo>
                <a:lnTo>
                  <a:pt x="25400" y="5080"/>
                </a:lnTo>
                <a:lnTo>
                  <a:pt x="30480" y="7619"/>
                </a:lnTo>
                <a:lnTo>
                  <a:pt x="35559" y="11430"/>
                </a:lnTo>
                <a:lnTo>
                  <a:pt x="40639" y="15239"/>
                </a:lnTo>
                <a:lnTo>
                  <a:pt x="45719" y="19050"/>
                </a:lnTo>
                <a:lnTo>
                  <a:pt x="50800" y="22860"/>
                </a:lnTo>
                <a:lnTo>
                  <a:pt x="54609" y="27939"/>
                </a:lnTo>
                <a:lnTo>
                  <a:pt x="59689" y="33019"/>
                </a:lnTo>
                <a:lnTo>
                  <a:pt x="63500" y="38100"/>
                </a:lnTo>
                <a:lnTo>
                  <a:pt x="67309" y="43180"/>
                </a:lnTo>
                <a:lnTo>
                  <a:pt x="71119" y="49530"/>
                </a:lnTo>
                <a:lnTo>
                  <a:pt x="74930" y="55880"/>
                </a:lnTo>
                <a:lnTo>
                  <a:pt x="78739" y="63500"/>
                </a:lnTo>
                <a:lnTo>
                  <a:pt x="81280" y="69850"/>
                </a:lnTo>
                <a:lnTo>
                  <a:pt x="85089" y="77469"/>
                </a:lnTo>
                <a:lnTo>
                  <a:pt x="87630" y="85089"/>
                </a:lnTo>
                <a:lnTo>
                  <a:pt x="90169" y="93980"/>
                </a:lnTo>
                <a:lnTo>
                  <a:pt x="92709" y="101600"/>
                </a:lnTo>
                <a:lnTo>
                  <a:pt x="93980" y="109219"/>
                </a:lnTo>
                <a:lnTo>
                  <a:pt x="96519" y="118110"/>
                </a:lnTo>
                <a:lnTo>
                  <a:pt x="97789" y="127000"/>
                </a:lnTo>
                <a:lnTo>
                  <a:pt x="99059" y="135889"/>
                </a:lnTo>
                <a:lnTo>
                  <a:pt x="100330" y="144780"/>
                </a:lnTo>
                <a:lnTo>
                  <a:pt x="100330" y="153669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78479" y="43815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5080" y="0"/>
                </a:lnTo>
                <a:lnTo>
                  <a:pt x="10159" y="1269"/>
                </a:lnTo>
                <a:lnTo>
                  <a:pt x="15239" y="1269"/>
                </a:lnTo>
                <a:lnTo>
                  <a:pt x="20319" y="3810"/>
                </a:lnTo>
                <a:lnTo>
                  <a:pt x="25400" y="5080"/>
                </a:lnTo>
                <a:lnTo>
                  <a:pt x="30480" y="7619"/>
                </a:lnTo>
                <a:lnTo>
                  <a:pt x="35559" y="11430"/>
                </a:lnTo>
                <a:lnTo>
                  <a:pt x="40639" y="13969"/>
                </a:lnTo>
                <a:lnTo>
                  <a:pt x="45719" y="19050"/>
                </a:lnTo>
                <a:lnTo>
                  <a:pt x="50800" y="22860"/>
                </a:lnTo>
                <a:lnTo>
                  <a:pt x="54609" y="27939"/>
                </a:lnTo>
                <a:lnTo>
                  <a:pt x="59689" y="33019"/>
                </a:lnTo>
                <a:lnTo>
                  <a:pt x="63500" y="38100"/>
                </a:lnTo>
                <a:lnTo>
                  <a:pt x="67309" y="43180"/>
                </a:lnTo>
                <a:lnTo>
                  <a:pt x="71119" y="49530"/>
                </a:lnTo>
                <a:lnTo>
                  <a:pt x="74930" y="55880"/>
                </a:lnTo>
                <a:lnTo>
                  <a:pt x="78739" y="63500"/>
                </a:lnTo>
                <a:lnTo>
                  <a:pt x="81280" y="69850"/>
                </a:lnTo>
                <a:lnTo>
                  <a:pt x="85089" y="77469"/>
                </a:lnTo>
                <a:lnTo>
                  <a:pt x="87630" y="85089"/>
                </a:lnTo>
                <a:lnTo>
                  <a:pt x="90169" y="92710"/>
                </a:lnTo>
                <a:lnTo>
                  <a:pt x="92709" y="101600"/>
                </a:lnTo>
                <a:lnTo>
                  <a:pt x="93980" y="109219"/>
                </a:lnTo>
                <a:lnTo>
                  <a:pt x="96519" y="118110"/>
                </a:lnTo>
                <a:lnTo>
                  <a:pt x="97789" y="127000"/>
                </a:lnTo>
                <a:lnTo>
                  <a:pt x="99059" y="135889"/>
                </a:lnTo>
                <a:lnTo>
                  <a:pt x="100330" y="144780"/>
                </a:lnTo>
                <a:lnTo>
                  <a:pt x="100330" y="153669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5610" y="44386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6350" y="0"/>
                </a:lnTo>
                <a:lnTo>
                  <a:pt x="11429" y="1269"/>
                </a:lnTo>
                <a:lnTo>
                  <a:pt x="16509" y="2539"/>
                </a:lnTo>
                <a:lnTo>
                  <a:pt x="21589" y="3810"/>
                </a:lnTo>
                <a:lnTo>
                  <a:pt x="26669" y="5080"/>
                </a:lnTo>
                <a:lnTo>
                  <a:pt x="31750" y="7619"/>
                </a:lnTo>
                <a:lnTo>
                  <a:pt x="36829" y="11430"/>
                </a:lnTo>
                <a:lnTo>
                  <a:pt x="41909" y="13969"/>
                </a:lnTo>
                <a:lnTo>
                  <a:pt x="46989" y="19050"/>
                </a:lnTo>
                <a:lnTo>
                  <a:pt x="50800" y="22860"/>
                </a:lnTo>
                <a:lnTo>
                  <a:pt x="55879" y="27939"/>
                </a:lnTo>
                <a:lnTo>
                  <a:pt x="59689" y="33019"/>
                </a:lnTo>
                <a:lnTo>
                  <a:pt x="64769" y="38100"/>
                </a:lnTo>
                <a:lnTo>
                  <a:pt x="68579" y="43180"/>
                </a:lnTo>
                <a:lnTo>
                  <a:pt x="72389" y="49530"/>
                </a:lnTo>
                <a:lnTo>
                  <a:pt x="76200" y="55880"/>
                </a:lnTo>
                <a:lnTo>
                  <a:pt x="78739" y="63500"/>
                </a:lnTo>
                <a:lnTo>
                  <a:pt x="82550" y="69850"/>
                </a:lnTo>
                <a:lnTo>
                  <a:pt x="86359" y="77469"/>
                </a:lnTo>
                <a:lnTo>
                  <a:pt x="88900" y="85089"/>
                </a:lnTo>
                <a:lnTo>
                  <a:pt x="91439" y="93980"/>
                </a:lnTo>
                <a:lnTo>
                  <a:pt x="93979" y="101600"/>
                </a:lnTo>
                <a:lnTo>
                  <a:pt x="95250" y="109219"/>
                </a:lnTo>
                <a:lnTo>
                  <a:pt x="96519" y="118110"/>
                </a:lnTo>
                <a:lnTo>
                  <a:pt x="99059" y="127000"/>
                </a:lnTo>
                <a:lnTo>
                  <a:pt x="100329" y="135889"/>
                </a:lnTo>
                <a:lnTo>
                  <a:pt x="100329" y="144780"/>
                </a:lnTo>
                <a:lnTo>
                  <a:pt x="101600" y="153669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5610" y="46101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6350" y="0"/>
                </a:lnTo>
                <a:lnTo>
                  <a:pt x="11429" y="1269"/>
                </a:lnTo>
                <a:lnTo>
                  <a:pt x="16509" y="1269"/>
                </a:lnTo>
                <a:lnTo>
                  <a:pt x="21589" y="3810"/>
                </a:lnTo>
                <a:lnTo>
                  <a:pt x="26669" y="5080"/>
                </a:lnTo>
                <a:lnTo>
                  <a:pt x="31750" y="7619"/>
                </a:lnTo>
                <a:lnTo>
                  <a:pt x="36829" y="11430"/>
                </a:lnTo>
                <a:lnTo>
                  <a:pt x="41909" y="13969"/>
                </a:lnTo>
                <a:lnTo>
                  <a:pt x="46989" y="19050"/>
                </a:lnTo>
                <a:lnTo>
                  <a:pt x="50800" y="22860"/>
                </a:lnTo>
                <a:lnTo>
                  <a:pt x="55879" y="27939"/>
                </a:lnTo>
                <a:lnTo>
                  <a:pt x="59689" y="33019"/>
                </a:lnTo>
                <a:lnTo>
                  <a:pt x="64769" y="38100"/>
                </a:lnTo>
                <a:lnTo>
                  <a:pt x="68579" y="43180"/>
                </a:lnTo>
                <a:lnTo>
                  <a:pt x="72389" y="49530"/>
                </a:lnTo>
                <a:lnTo>
                  <a:pt x="76200" y="55880"/>
                </a:lnTo>
                <a:lnTo>
                  <a:pt x="78739" y="63500"/>
                </a:lnTo>
                <a:lnTo>
                  <a:pt x="82550" y="69850"/>
                </a:lnTo>
                <a:lnTo>
                  <a:pt x="86359" y="77469"/>
                </a:lnTo>
                <a:lnTo>
                  <a:pt x="96519" y="118110"/>
                </a:lnTo>
                <a:lnTo>
                  <a:pt x="99059" y="127000"/>
                </a:lnTo>
                <a:lnTo>
                  <a:pt x="100329" y="135889"/>
                </a:lnTo>
                <a:lnTo>
                  <a:pt x="100329" y="144780"/>
                </a:lnTo>
                <a:lnTo>
                  <a:pt x="101600" y="153669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74010" y="47244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6350" y="0"/>
                </a:lnTo>
                <a:lnTo>
                  <a:pt x="11429" y="0"/>
                </a:lnTo>
                <a:lnTo>
                  <a:pt x="16509" y="1269"/>
                </a:lnTo>
                <a:lnTo>
                  <a:pt x="21589" y="2539"/>
                </a:lnTo>
                <a:lnTo>
                  <a:pt x="26669" y="5080"/>
                </a:lnTo>
                <a:lnTo>
                  <a:pt x="31750" y="7619"/>
                </a:lnTo>
                <a:lnTo>
                  <a:pt x="36829" y="11430"/>
                </a:lnTo>
                <a:lnTo>
                  <a:pt x="41909" y="13969"/>
                </a:lnTo>
                <a:lnTo>
                  <a:pt x="46989" y="17780"/>
                </a:lnTo>
                <a:lnTo>
                  <a:pt x="50800" y="22860"/>
                </a:lnTo>
                <a:lnTo>
                  <a:pt x="55879" y="26669"/>
                </a:lnTo>
                <a:lnTo>
                  <a:pt x="59689" y="31750"/>
                </a:lnTo>
                <a:lnTo>
                  <a:pt x="64769" y="38100"/>
                </a:lnTo>
                <a:lnTo>
                  <a:pt x="68579" y="43180"/>
                </a:lnTo>
                <a:lnTo>
                  <a:pt x="72389" y="49530"/>
                </a:lnTo>
                <a:lnTo>
                  <a:pt x="76200" y="55880"/>
                </a:lnTo>
                <a:lnTo>
                  <a:pt x="78739" y="63500"/>
                </a:lnTo>
                <a:lnTo>
                  <a:pt x="82550" y="69850"/>
                </a:lnTo>
                <a:lnTo>
                  <a:pt x="85089" y="77469"/>
                </a:lnTo>
                <a:lnTo>
                  <a:pt x="87629" y="85089"/>
                </a:lnTo>
                <a:lnTo>
                  <a:pt x="90169" y="92710"/>
                </a:lnTo>
                <a:lnTo>
                  <a:pt x="92709" y="101600"/>
                </a:lnTo>
                <a:lnTo>
                  <a:pt x="95250" y="109219"/>
                </a:lnTo>
                <a:lnTo>
                  <a:pt x="96519" y="118110"/>
                </a:lnTo>
                <a:lnTo>
                  <a:pt x="97789" y="127000"/>
                </a:lnTo>
                <a:lnTo>
                  <a:pt x="99059" y="134619"/>
                </a:lnTo>
                <a:lnTo>
                  <a:pt x="100329" y="144780"/>
                </a:lnTo>
                <a:lnTo>
                  <a:pt x="101600" y="152400"/>
                </a:lnTo>
                <a:lnTo>
                  <a:pt x="101600" y="161289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88079" y="3923665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0" y="0"/>
                </a:moveTo>
                <a:lnTo>
                  <a:pt x="111506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983479" y="3729990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</a:t>
            </a:r>
            <a:r>
              <a:rPr sz="2000" b="1" spc="10" dirty="0">
                <a:latin typeface="Times New Roman"/>
                <a:cs typeface="Times New Roman"/>
              </a:rPr>
              <a:t>.</a:t>
            </a:r>
            <a:r>
              <a:rPr sz="2000" b="1" dirty="0">
                <a:latin typeface="Times New Roman"/>
                <a:cs typeface="Times New Roman"/>
              </a:rPr>
              <a:t>H.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77409" y="4187190"/>
            <a:ext cx="685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10" dirty="0">
                <a:latin typeface="Times New Roman"/>
                <a:cs typeface="Times New Roman"/>
              </a:rPr>
              <a:t>37</a:t>
            </a:r>
            <a:r>
              <a:rPr sz="2000" b="1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71109" y="499110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09209" y="4380229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71109" y="39230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09209" y="3983990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5421" y="2546350"/>
            <a:ext cx="447675" cy="1615440"/>
          </a:xfrm>
          <a:custGeom>
            <a:avLst/>
            <a:gdLst/>
            <a:ahLst/>
            <a:cxnLst/>
            <a:rect l="l" t="t" r="r" b="b"/>
            <a:pathLst>
              <a:path w="447675" h="1615439">
                <a:moveTo>
                  <a:pt x="39568" y="0"/>
                </a:moveTo>
                <a:lnTo>
                  <a:pt x="35104" y="57136"/>
                </a:lnTo>
                <a:lnTo>
                  <a:pt x="30691" y="114188"/>
                </a:lnTo>
                <a:lnTo>
                  <a:pt x="26379" y="171075"/>
                </a:lnTo>
                <a:lnTo>
                  <a:pt x="22219" y="227711"/>
                </a:lnTo>
                <a:lnTo>
                  <a:pt x="18262" y="284014"/>
                </a:lnTo>
                <a:lnTo>
                  <a:pt x="14559" y="339901"/>
                </a:lnTo>
                <a:lnTo>
                  <a:pt x="11160" y="395288"/>
                </a:lnTo>
                <a:lnTo>
                  <a:pt x="8116" y="450092"/>
                </a:lnTo>
                <a:lnTo>
                  <a:pt x="5478" y="504229"/>
                </a:lnTo>
                <a:lnTo>
                  <a:pt x="3297" y="557617"/>
                </a:lnTo>
                <a:lnTo>
                  <a:pt x="1623" y="610172"/>
                </a:lnTo>
                <a:lnTo>
                  <a:pt x="507" y="661810"/>
                </a:lnTo>
                <a:lnTo>
                  <a:pt x="0" y="712449"/>
                </a:lnTo>
                <a:lnTo>
                  <a:pt x="152" y="762006"/>
                </a:lnTo>
                <a:lnTo>
                  <a:pt x="1014" y="810396"/>
                </a:lnTo>
                <a:lnTo>
                  <a:pt x="2637" y="857536"/>
                </a:lnTo>
                <a:lnTo>
                  <a:pt x="5072" y="903344"/>
                </a:lnTo>
                <a:lnTo>
                  <a:pt x="8370" y="947736"/>
                </a:lnTo>
                <a:lnTo>
                  <a:pt x="12580" y="990629"/>
                </a:lnTo>
                <a:lnTo>
                  <a:pt x="17755" y="1031938"/>
                </a:lnTo>
                <a:lnTo>
                  <a:pt x="23944" y="1071582"/>
                </a:lnTo>
                <a:lnTo>
                  <a:pt x="31198" y="1109477"/>
                </a:lnTo>
                <a:lnTo>
                  <a:pt x="56880" y="1205000"/>
                </a:lnTo>
                <a:lnTo>
                  <a:pt x="77564" y="1258845"/>
                </a:lnTo>
                <a:lnTo>
                  <a:pt x="101338" y="1307547"/>
                </a:lnTo>
                <a:lnTo>
                  <a:pt x="127921" y="1351577"/>
                </a:lnTo>
                <a:lnTo>
                  <a:pt x="157033" y="1391406"/>
                </a:lnTo>
                <a:lnTo>
                  <a:pt x="188392" y="1427507"/>
                </a:lnTo>
                <a:lnTo>
                  <a:pt x="221718" y="1460352"/>
                </a:lnTo>
                <a:lnTo>
                  <a:pt x="256729" y="1490411"/>
                </a:lnTo>
                <a:lnTo>
                  <a:pt x="293146" y="1518156"/>
                </a:lnTo>
                <a:lnTo>
                  <a:pt x="330685" y="1544061"/>
                </a:lnTo>
                <a:lnTo>
                  <a:pt x="369068" y="1568595"/>
                </a:lnTo>
                <a:lnTo>
                  <a:pt x="408013" y="1592230"/>
                </a:lnTo>
                <a:lnTo>
                  <a:pt x="447238" y="16154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2410" y="2546350"/>
            <a:ext cx="478155" cy="1615440"/>
          </a:xfrm>
          <a:custGeom>
            <a:avLst/>
            <a:gdLst/>
            <a:ahLst/>
            <a:cxnLst/>
            <a:rect l="l" t="t" r="r" b="b"/>
            <a:pathLst>
              <a:path w="478155" h="1615439">
                <a:moveTo>
                  <a:pt x="436879" y="0"/>
                </a:moveTo>
                <a:lnTo>
                  <a:pt x="441509" y="57136"/>
                </a:lnTo>
                <a:lnTo>
                  <a:pt x="446086" y="114188"/>
                </a:lnTo>
                <a:lnTo>
                  <a:pt x="450558" y="171075"/>
                </a:lnTo>
                <a:lnTo>
                  <a:pt x="454871" y="227711"/>
                </a:lnTo>
                <a:lnTo>
                  <a:pt x="458975" y="284014"/>
                </a:lnTo>
                <a:lnTo>
                  <a:pt x="462815" y="339901"/>
                </a:lnTo>
                <a:lnTo>
                  <a:pt x="466340" y="395288"/>
                </a:lnTo>
                <a:lnTo>
                  <a:pt x="469496" y="450092"/>
                </a:lnTo>
                <a:lnTo>
                  <a:pt x="472232" y="504229"/>
                </a:lnTo>
                <a:lnTo>
                  <a:pt x="474494" y="557617"/>
                </a:lnTo>
                <a:lnTo>
                  <a:pt x="476230" y="610172"/>
                </a:lnTo>
                <a:lnTo>
                  <a:pt x="477388" y="661810"/>
                </a:lnTo>
                <a:lnTo>
                  <a:pt x="477914" y="712449"/>
                </a:lnTo>
                <a:lnTo>
                  <a:pt x="477756" y="762006"/>
                </a:lnTo>
                <a:lnTo>
                  <a:pt x="476861" y="810396"/>
                </a:lnTo>
                <a:lnTo>
                  <a:pt x="475178" y="857536"/>
                </a:lnTo>
                <a:lnTo>
                  <a:pt x="472653" y="903344"/>
                </a:lnTo>
                <a:lnTo>
                  <a:pt x="469233" y="947736"/>
                </a:lnTo>
                <a:lnTo>
                  <a:pt x="464867" y="990629"/>
                </a:lnTo>
                <a:lnTo>
                  <a:pt x="459501" y="1031938"/>
                </a:lnTo>
                <a:lnTo>
                  <a:pt x="453083" y="1071582"/>
                </a:lnTo>
                <a:lnTo>
                  <a:pt x="445560" y="1109477"/>
                </a:lnTo>
                <a:lnTo>
                  <a:pt x="419482" y="1200945"/>
                </a:lnTo>
                <a:lnTo>
                  <a:pt x="399016" y="1251479"/>
                </a:lnTo>
                <a:lnTo>
                  <a:pt x="375718" y="1297520"/>
                </a:lnTo>
                <a:lnTo>
                  <a:pt x="349823" y="1339446"/>
                </a:lnTo>
                <a:lnTo>
                  <a:pt x="321568" y="1377634"/>
                </a:lnTo>
                <a:lnTo>
                  <a:pt x="291189" y="1412462"/>
                </a:lnTo>
                <a:lnTo>
                  <a:pt x="258921" y="1444307"/>
                </a:lnTo>
                <a:lnTo>
                  <a:pt x="225001" y="1473548"/>
                </a:lnTo>
                <a:lnTo>
                  <a:pt x="189664" y="1500561"/>
                </a:lnTo>
                <a:lnTo>
                  <a:pt x="153147" y="1525725"/>
                </a:lnTo>
                <a:lnTo>
                  <a:pt x="115687" y="1549417"/>
                </a:lnTo>
                <a:lnTo>
                  <a:pt x="77518" y="1572015"/>
                </a:lnTo>
                <a:lnTo>
                  <a:pt x="38877" y="1593897"/>
                </a:lnTo>
                <a:lnTo>
                  <a:pt x="0" y="16154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5679" y="4161790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56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7610" y="41617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69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20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4010" y="41617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69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19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0409" y="41617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70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48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80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0009" y="41617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70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44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6409" y="41617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70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08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02809" y="41617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70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72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4161790"/>
            <a:ext cx="204470" cy="156210"/>
          </a:xfrm>
          <a:custGeom>
            <a:avLst/>
            <a:gdLst/>
            <a:ahLst/>
            <a:cxnLst/>
            <a:rect l="l" t="t" r="r" b="b"/>
            <a:pathLst>
              <a:path w="204470" h="156210">
                <a:moveTo>
                  <a:pt x="204469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13679" y="4161790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3200" y="0"/>
                </a:moveTo>
                <a:lnTo>
                  <a:pt x="0" y="1562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87420" y="2792729"/>
            <a:ext cx="344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983300"/>
                </a:solidFill>
                <a:latin typeface="Times New Roman"/>
                <a:cs typeface="Times New Roman"/>
              </a:rPr>
              <a:t>+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94479" y="3346450"/>
            <a:ext cx="101600" cy="170180"/>
          </a:xfrm>
          <a:custGeom>
            <a:avLst/>
            <a:gdLst/>
            <a:ahLst/>
            <a:cxnLst/>
            <a:rect l="l" t="t" r="r" b="b"/>
            <a:pathLst>
              <a:path w="101600" h="170179">
                <a:moveTo>
                  <a:pt x="101600" y="0"/>
                </a:moveTo>
                <a:lnTo>
                  <a:pt x="96520" y="0"/>
                </a:lnTo>
                <a:lnTo>
                  <a:pt x="91440" y="0"/>
                </a:lnTo>
                <a:lnTo>
                  <a:pt x="85090" y="1270"/>
                </a:lnTo>
                <a:lnTo>
                  <a:pt x="80010" y="2539"/>
                </a:lnTo>
                <a:lnTo>
                  <a:pt x="74930" y="5079"/>
                </a:lnTo>
                <a:lnTo>
                  <a:pt x="69850" y="7620"/>
                </a:lnTo>
                <a:lnTo>
                  <a:pt x="64770" y="11429"/>
                </a:lnTo>
                <a:lnTo>
                  <a:pt x="59690" y="13970"/>
                </a:lnTo>
                <a:lnTo>
                  <a:pt x="54610" y="17779"/>
                </a:lnTo>
                <a:lnTo>
                  <a:pt x="50800" y="22860"/>
                </a:lnTo>
                <a:lnTo>
                  <a:pt x="45720" y="26670"/>
                </a:lnTo>
                <a:lnTo>
                  <a:pt x="41910" y="31750"/>
                </a:lnTo>
                <a:lnTo>
                  <a:pt x="38100" y="38100"/>
                </a:lnTo>
                <a:lnTo>
                  <a:pt x="33020" y="43179"/>
                </a:lnTo>
                <a:lnTo>
                  <a:pt x="29210" y="49529"/>
                </a:lnTo>
                <a:lnTo>
                  <a:pt x="25400" y="55879"/>
                </a:lnTo>
                <a:lnTo>
                  <a:pt x="22860" y="62229"/>
                </a:lnTo>
                <a:lnTo>
                  <a:pt x="19050" y="69850"/>
                </a:lnTo>
                <a:lnTo>
                  <a:pt x="16510" y="77470"/>
                </a:lnTo>
                <a:lnTo>
                  <a:pt x="13970" y="85089"/>
                </a:lnTo>
                <a:lnTo>
                  <a:pt x="11430" y="92710"/>
                </a:lnTo>
                <a:lnTo>
                  <a:pt x="8890" y="100329"/>
                </a:lnTo>
                <a:lnTo>
                  <a:pt x="6350" y="109220"/>
                </a:lnTo>
                <a:lnTo>
                  <a:pt x="5080" y="116839"/>
                </a:lnTo>
                <a:lnTo>
                  <a:pt x="3810" y="125729"/>
                </a:lnTo>
                <a:lnTo>
                  <a:pt x="2540" y="134620"/>
                </a:lnTo>
                <a:lnTo>
                  <a:pt x="1270" y="143510"/>
                </a:lnTo>
                <a:lnTo>
                  <a:pt x="0" y="152400"/>
                </a:lnTo>
                <a:lnTo>
                  <a:pt x="0" y="161289"/>
                </a:lnTo>
                <a:lnTo>
                  <a:pt x="0" y="1701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92879" y="3632200"/>
            <a:ext cx="101600" cy="170180"/>
          </a:xfrm>
          <a:custGeom>
            <a:avLst/>
            <a:gdLst/>
            <a:ahLst/>
            <a:cxnLst/>
            <a:rect l="l" t="t" r="r" b="b"/>
            <a:pathLst>
              <a:path w="101600" h="170179">
                <a:moveTo>
                  <a:pt x="101600" y="0"/>
                </a:moveTo>
                <a:lnTo>
                  <a:pt x="96520" y="0"/>
                </a:lnTo>
                <a:lnTo>
                  <a:pt x="91440" y="0"/>
                </a:lnTo>
                <a:lnTo>
                  <a:pt x="85090" y="1269"/>
                </a:lnTo>
                <a:lnTo>
                  <a:pt x="80010" y="2539"/>
                </a:lnTo>
                <a:lnTo>
                  <a:pt x="74930" y="5080"/>
                </a:lnTo>
                <a:lnTo>
                  <a:pt x="69850" y="7619"/>
                </a:lnTo>
                <a:lnTo>
                  <a:pt x="64770" y="11430"/>
                </a:lnTo>
                <a:lnTo>
                  <a:pt x="59690" y="13969"/>
                </a:lnTo>
                <a:lnTo>
                  <a:pt x="55880" y="17780"/>
                </a:lnTo>
                <a:lnTo>
                  <a:pt x="50800" y="22860"/>
                </a:lnTo>
                <a:lnTo>
                  <a:pt x="45720" y="26669"/>
                </a:lnTo>
                <a:lnTo>
                  <a:pt x="41910" y="31750"/>
                </a:lnTo>
                <a:lnTo>
                  <a:pt x="3810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2860" y="62230"/>
                </a:lnTo>
                <a:lnTo>
                  <a:pt x="19050" y="69850"/>
                </a:lnTo>
                <a:lnTo>
                  <a:pt x="16510" y="77469"/>
                </a:lnTo>
                <a:lnTo>
                  <a:pt x="13970" y="85089"/>
                </a:lnTo>
                <a:lnTo>
                  <a:pt x="11430" y="92710"/>
                </a:lnTo>
                <a:lnTo>
                  <a:pt x="8890" y="101600"/>
                </a:lnTo>
                <a:lnTo>
                  <a:pt x="6350" y="109219"/>
                </a:lnTo>
                <a:lnTo>
                  <a:pt x="5080" y="118110"/>
                </a:lnTo>
                <a:lnTo>
                  <a:pt x="3810" y="125730"/>
                </a:lnTo>
                <a:lnTo>
                  <a:pt x="2540" y="134619"/>
                </a:lnTo>
                <a:lnTo>
                  <a:pt x="1270" y="143510"/>
                </a:lnTo>
                <a:lnTo>
                  <a:pt x="0" y="152400"/>
                </a:lnTo>
                <a:lnTo>
                  <a:pt x="0" y="161289"/>
                </a:lnTo>
                <a:lnTo>
                  <a:pt x="0" y="1701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2879" y="3745229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20" y="1270"/>
                </a:lnTo>
                <a:lnTo>
                  <a:pt x="91440" y="1270"/>
                </a:lnTo>
                <a:lnTo>
                  <a:pt x="85090" y="2540"/>
                </a:lnTo>
                <a:lnTo>
                  <a:pt x="80010" y="3810"/>
                </a:lnTo>
                <a:lnTo>
                  <a:pt x="74930" y="6350"/>
                </a:lnTo>
                <a:lnTo>
                  <a:pt x="69850" y="8890"/>
                </a:lnTo>
                <a:lnTo>
                  <a:pt x="64770" y="12700"/>
                </a:lnTo>
                <a:lnTo>
                  <a:pt x="59690" y="15240"/>
                </a:lnTo>
                <a:lnTo>
                  <a:pt x="55880" y="19050"/>
                </a:lnTo>
                <a:lnTo>
                  <a:pt x="50800" y="24130"/>
                </a:lnTo>
                <a:lnTo>
                  <a:pt x="45720" y="27940"/>
                </a:lnTo>
                <a:lnTo>
                  <a:pt x="41910" y="33020"/>
                </a:lnTo>
                <a:lnTo>
                  <a:pt x="38100" y="38100"/>
                </a:lnTo>
                <a:lnTo>
                  <a:pt x="33020" y="44450"/>
                </a:lnTo>
                <a:lnTo>
                  <a:pt x="29210" y="50800"/>
                </a:lnTo>
                <a:lnTo>
                  <a:pt x="25400" y="57150"/>
                </a:lnTo>
                <a:lnTo>
                  <a:pt x="22860" y="63500"/>
                </a:lnTo>
                <a:lnTo>
                  <a:pt x="19050" y="71120"/>
                </a:lnTo>
                <a:lnTo>
                  <a:pt x="16510" y="78740"/>
                </a:lnTo>
                <a:lnTo>
                  <a:pt x="13970" y="86360"/>
                </a:lnTo>
                <a:lnTo>
                  <a:pt x="11430" y="93980"/>
                </a:lnTo>
                <a:lnTo>
                  <a:pt x="2540" y="135890"/>
                </a:lnTo>
                <a:lnTo>
                  <a:pt x="1270" y="144780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94479" y="3575050"/>
            <a:ext cx="101600" cy="170180"/>
          </a:xfrm>
          <a:custGeom>
            <a:avLst/>
            <a:gdLst/>
            <a:ahLst/>
            <a:cxnLst/>
            <a:rect l="l" t="t" r="r" b="b"/>
            <a:pathLst>
              <a:path w="101600" h="170179">
                <a:moveTo>
                  <a:pt x="101600" y="0"/>
                </a:moveTo>
                <a:lnTo>
                  <a:pt x="96520" y="0"/>
                </a:lnTo>
                <a:lnTo>
                  <a:pt x="91440" y="0"/>
                </a:lnTo>
                <a:lnTo>
                  <a:pt x="85090" y="1270"/>
                </a:lnTo>
                <a:lnTo>
                  <a:pt x="80010" y="2539"/>
                </a:lnTo>
                <a:lnTo>
                  <a:pt x="74930" y="5079"/>
                </a:lnTo>
                <a:lnTo>
                  <a:pt x="69850" y="7620"/>
                </a:lnTo>
                <a:lnTo>
                  <a:pt x="64770" y="11429"/>
                </a:lnTo>
                <a:lnTo>
                  <a:pt x="59690" y="13970"/>
                </a:lnTo>
                <a:lnTo>
                  <a:pt x="54610" y="17779"/>
                </a:lnTo>
                <a:lnTo>
                  <a:pt x="50800" y="22860"/>
                </a:lnTo>
                <a:lnTo>
                  <a:pt x="45720" y="26670"/>
                </a:lnTo>
                <a:lnTo>
                  <a:pt x="41910" y="31750"/>
                </a:lnTo>
                <a:lnTo>
                  <a:pt x="3810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2860" y="62230"/>
                </a:lnTo>
                <a:lnTo>
                  <a:pt x="19050" y="69850"/>
                </a:lnTo>
                <a:lnTo>
                  <a:pt x="16510" y="77469"/>
                </a:lnTo>
                <a:lnTo>
                  <a:pt x="13970" y="85089"/>
                </a:lnTo>
                <a:lnTo>
                  <a:pt x="11430" y="92710"/>
                </a:lnTo>
                <a:lnTo>
                  <a:pt x="8890" y="100330"/>
                </a:lnTo>
                <a:lnTo>
                  <a:pt x="6350" y="109219"/>
                </a:lnTo>
                <a:lnTo>
                  <a:pt x="5080" y="116839"/>
                </a:lnTo>
                <a:lnTo>
                  <a:pt x="3810" y="125730"/>
                </a:lnTo>
                <a:lnTo>
                  <a:pt x="2540" y="134619"/>
                </a:lnTo>
                <a:lnTo>
                  <a:pt x="1270" y="143510"/>
                </a:lnTo>
                <a:lnTo>
                  <a:pt x="0" y="152400"/>
                </a:lnTo>
                <a:lnTo>
                  <a:pt x="0" y="161289"/>
                </a:lnTo>
                <a:lnTo>
                  <a:pt x="0" y="1701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94479" y="2830829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20" y="1270"/>
                </a:lnTo>
                <a:lnTo>
                  <a:pt x="91440" y="1270"/>
                </a:lnTo>
                <a:lnTo>
                  <a:pt x="85090" y="2540"/>
                </a:lnTo>
                <a:lnTo>
                  <a:pt x="80010" y="3810"/>
                </a:lnTo>
                <a:lnTo>
                  <a:pt x="74930" y="6350"/>
                </a:lnTo>
                <a:lnTo>
                  <a:pt x="69850" y="8890"/>
                </a:lnTo>
                <a:lnTo>
                  <a:pt x="64770" y="12700"/>
                </a:lnTo>
                <a:lnTo>
                  <a:pt x="59690" y="15240"/>
                </a:lnTo>
                <a:lnTo>
                  <a:pt x="54610" y="19050"/>
                </a:lnTo>
                <a:lnTo>
                  <a:pt x="50800" y="24130"/>
                </a:lnTo>
                <a:lnTo>
                  <a:pt x="45720" y="27940"/>
                </a:lnTo>
                <a:lnTo>
                  <a:pt x="41910" y="33020"/>
                </a:lnTo>
                <a:lnTo>
                  <a:pt x="38100" y="38100"/>
                </a:lnTo>
                <a:lnTo>
                  <a:pt x="33020" y="44450"/>
                </a:lnTo>
                <a:lnTo>
                  <a:pt x="29210" y="50800"/>
                </a:lnTo>
                <a:lnTo>
                  <a:pt x="25400" y="57150"/>
                </a:lnTo>
                <a:lnTo>
                  <a:pt x="22860" y="63500"/>
                </a:lnTo>
                <a:lnTo>
                  <a:pt x="19050" y="71120"/>
                </a:lnTo>
                <a:lnTo>
                  <a:pt x="16510" y="78740"/>
                </a:lnTo>
                <a:lnTo>
                  <a:pt x="13970" y="86360"/>
                </a:lnTo>
                <a:lnTo>
                  <a:pt x="11430" y="93980"/>
                </a:lnTo>
                <a:lnTo>
                  <a:pt x="8890" y="101600"/>
                </a:lnTo>
                <a:lnTo>
                  <a:pt x="6350" y="110490"/>
                </a:lnTo>
                <a:lnTo>
                  <a:pt x="5080" y="118110"/>
                </a:lnTo>
                <a:lnTo>
                  <a:pt x="3810" y="127000"/>
                </a:lnTo>
                <a:lnTo>
                  <a:pt x="2540" y="135890"/>
                </a:lnTo>
                <a:lnTo>
                  <a:pt x="1270" y="144780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42207" y="2655977"/>
            <a:ext cx="110944" cy="17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94479" y="2717800"/>
            <a:ext cx="101600" cy="170180"/>
          </a:xfrm>
          <a:custGeom>
            <a:avLst/>
            <a:gdLst/>
            <a:ahLst/>
            <a:cxnLst/>
            <a:rect l="l" t="t" r="r" b="b"/>
            <a:pathLst>
              <a:path w="101600" h="170180">
                <a:moveTo>
                  <a:pt x="101600" y="0"/>
                </a:moveTo>
                <a:lnTo>
                  <a:pt x="96520" y="0"/>
                </a:lnTo>
                <a:lnTo>
                  <a:pt x="91440" y="0"/>
                </a:lnTo>
                <a:lnTo>
                  <a:pt x="85090" y="1270"/>
                </a:lnTo>
                <a:lnTo>
                  <a:pt x="80010" y="2539"/>
                </a:lnTo>
                <a:lnTo>
                  <a:pt x="74930" y="5079"/>
                </a:lnTo>
                <a:lnTo>
                  <a:pt x="69850" y="7620"/>
                </a:lnTo>
                <a:lnTo>
                  <a:pt x="64770" y="11429"/>
                </a:lnTo>
                <a:lnTo>
                  <a:pt x="59690" y="13970"/>
                </a:lnTo>
                <a:lnTo>
                  <a:pt x="54610" y="17779"/>
                </a:lnTo>
                <a:lnTo>
                  <a:pt x="50800" y="22860"/>
                </a:lnTo>
                <a:lnTo>
                  <a:pt x="45720" y="26670"/>
                </a:lnTo>
                <a:lnTo>
                  <a:pt x="41910" y="31750"/>
                </a:lnTo>
                <a:lnTo>
                  <a:pt x="38100" y="38100"/>
                </a:lnTo>
                <a:lnTo>
                  <a:pt x="33020" y="43179"/>
                </a:lnTo>
                <a:lnTo>
                  <a:pt x="29210" y="49529"/>
                </a:lnTo>
                <a:lnTo>
                  <a:pt x="25400" y="55879"/>
                </a:lnTo>
                <a:lnTo>
                  <a:pt x="22860" y="62229"/>
                </a:lnTo>
                <a:lnTo>
                  <a:pt x="19050" y="69850"/>
                </a:lnTo>
                <a:lnTo>
                  <a:pt x="16510" y="77470"/>
                </a:lnTo>
                <a:lnTo>
                  <a:pt x="13970" y="85089"/>
                </a:lnTo>
                <a:lnTo>
                  <a:pt x="11430" y="92710"/>
                </a:lnTo>
                <a:lnTo>
                  <a:pt x="8890" y="101600"/>
                </a:lnTo>
                <a:lnTo>
                  <a:pt x="6350" y="109220"/>
                </a:lnTo>
                <a:lnTo>
                  <a:pt x="5080" y="118110"/>
                </a:lnTo>
                <a:lnTo>
                  <a:pt x="3810" y="125729"/>
                </a:lnTo>
                <a:lnTo>
                  <a:pt x="2540" y="134620"/>
                </a:lnTo>
                <a:lnTo>
                  <a:pt x="1270" y="143510"/>
                </a:lnTo>
                <a:lnTo>
                  <a:pt x="0" y="152400"/>
                </a:lnTo>
                <a:lnTo>
                  <a:pt x="0" y="161289"/>
                </a:lnTo>
                <a:lnTo>
                  <a:pt x="0" y="1701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94479" y="2602229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20" y="1270"/>
                </a:lnTo>
                <a:lnTo>
                  <a:pt x="91440" y="1270"/>
                </a:lnTo>
                <a:lnTo>
                  <a:pt x="85090" y="2540"/>
                </a:lnTo>
                <a:lnTo>
                  <a:pt x="80010" y="3810"/>
                </a:lnTo>
                <a:lnTo>
                  <a:pt x="74930" y="6350"/>
                </a:lnTo>
                <a:lnTo>
                  <a:pt x="69850" y="8890"/>
                </a:lnTo>
                <a:lnTo>
                  <a:pt x="64770" y="12700"/>
                </a:lnTo>
                <a:lnTo>
                  <a:pt x="59690" y="15240"/>
                </a:lnTo>
                <a:lnTo>
                  <a:pt x="54610" y="19050"/>
                </a:lnTo>
                <a:lnTo>
                  <a:pt x="50800" y="24130"/>
                </a:lnTo>
                <a:lnTo>
                  <a:pt x="45720" y="27940"/>
                </a:lnTo>
                <a:lnTo>
                  <a:pt x="41910" y="33020"/>
                </a:lnTo>
                <a:lnTo>
                  <a:pt x="38100" y="38100"/>
                </a:lnTo>
                <a:lnTo>
                  <a:pt x="33020" y="44450"/>
                </a:lnTo>
                <a:lnTo>
                  <a:pt x="29210" y="50800"/>
                </a:lnTo>
                <a:lnTo>
                  <a:pt x="25400" y="57150"/>
                </a:lnTo>
                <a:lnTo>
                  <a:pt x="22860" y="63500"/>
                </a:lnTo>
                <a:lnTo>
                  <a:pt x="19050" y="71120"/>
                </a:lnTo>
                <a:lnTo>
                  <a:pt x="16510" y="78740"/>
                </a:lnTo>
                <a:lnTo>
                  <a:pt x="13970" y="86360"/>
                </a:lnTo>
                <a:lnTo>
                  <a:pt x="11430" y="93980"/>
                </a:lnTo>
                <a:lnTo>
                  <a:pt x="8890" y="101600"/>
                </a:lnTo>
                <a:lnTo>
                  <a:pt x="6350" y="110490"/>
                </a:lnTo>
                <a:lnTo>
                  <a:pt x="5080" y="118110"/>
                </a:lnTo>
                <a:lnTo>
                  <a:pt x="3810" y="127000"/>
                </a:lnTo>
                <a:lnTo>
                  <a:pt x="2540" y="135890"/>
                </a:lnTo>
                <a:lnTo>
                  <a:pt x="1270" y="144780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90009" y="34036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1270"/>
                </a:lnTo>
                <a:lnTo>
                  <a:pt x="86360" y="2539"/>
                </a:lnTo>
                <a:lnTo>
                  <a:pt x="81279" y="3810"/>
                </a:lnTo>
                <a:lnTo>
                  <a:pt x="76200" y="5079"/>
                </a:lnTo>
                <a:lnTo>
                  <a:pt x="71119" y="7620"/>
                </a:lnTo>
                <a:lnTo>
                  <a:pt x="66039" y="11429"/>
                </a:lnTo>
                <a:lnTo>
                  <a:pt x="60960" y="13970"/>
                </a:lnTo>
                <a:lnTo>
                  <a:pt x="55879" y="19050"/>
                </a:lnTo>
                <a:lnTo>
                  <a:pt x="50800" y="22860"/>
                </a:lnTo>
                <a:lnTo>
                  <a:pt x="46989" y="27939"/>
                </a:lnTo>
                <a:lnTo>
                  <a:pt x="41910" y="33020"/>
                </a:lnTo>
                <a:lnTo>
                  <a:pt x="38100" y="38100"/>
                </a:lnTo>
                <a:lnTo>
                  <a:pt x="34289" y="43179"/>
                </a:lnTo>
                <a:lnTo>
                  <a:pt x="30479" y="49529"/>
                </a:lnTo>
                <a:lnTo>
                  <a:pt x="26669" y="55879"/>
                </a:lnTo>
                <a:lnTo>
                  <a:pt x="22860" y="63500"/>
                </a:lnTo>
                <a:lnTo>
                  <a:pt x="20319" y="69850"/>
                </a:lnTo>
                <a:lnTo>
                  <a:pt x="16510" y="77470"/>
                </a:lnTo>
                <a:lnTo>
                  <a:pt x="13969" y="85089"/>
                </a:lnTo>
                <a:lnTo>
                  <a:pt x="11429" y="93979"/>
                </a:lnTo>
                <a:lnTo>
                  <a:pt x="8889" y="101600"/>
                </a:lnTo>
                <a:lnTo>
                  <a:pt x="7619" y="109220"/>
                </a:lnTo>
                <a:lnTo>
                  <a:pt x="5079" y="118110"/>
                </a:lnTo>
                <a:lnTo>
                  <a:pt x="3810" y="127000"/>
                </a:lnTo>
                <a:lnTo>
                  <a:pt x="2539" y="135889"/>
                </a:lnTo>
                <a:lnTo>
                  <a:pt x="1269" y="144779"/>
                </a:lnTo>
                <a:lnTo>
                  <a:pt x="1269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94479" y="3403600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29" h="171450">
                <a:moveTo>
                  <a:pt x="100330" y="0"/>
                </a:moveTo>
                <a:lnTo>
                  <a:pt x="95250" y="0"/>
                </a:lnTo>
                <a:lnTo>
                  <a:pt x="90170" y="1270"/>
                </a:lnTo>
                <a:lnTo>
                  <a:pt x="85090" y="2539"/>
                </a:lnTo>
                <a:lnTo>
                  <a:pt x="80010" y="3810"/>
                </a:lnTo>
                <a:lnTo>
                  <a:pt x="74930" y="5079"/>
                </a:lnTo>
                <a:lnTo>
                  <a:pt x="69850" y="7620"/>
                </a:lnTo>
                <a:lnTo>
                  <a:pt x="64770" y="11429"/>
                </a:lnTo>
                <a:lnTo>
                  <a:pt x="59690" y="13970"/>
                </a:lnTo>
                <a:lnTo>
                  <a:pt x="54610" y="19050"/>
                </a:lnTo>
                <a:lnTo>
                  <a:pt x="49530" y="22860"/>
                </a:lnTo>
                <a:lnTo>
                  <a:pt x="45720" y="27939"/>
                </a:lnTo>
                <a:lnTo>
                  <a:pt x="40640" y="33020"/>
                </a:lnTo>
                <a:lnTo>
                  <a:pt x="36830" y="38100"/>
                </a:lnTo>
                <a:lnTo>
                  <a:pt x="33020" y="43179"/>
                </a:lnTo>
                <a:lnTo>
                  <a:pt x="29210" y="49529"/>
                </a:lnTo>
                <a:lnTo>
                  <a:pt x="25400" y="55879"/>
                </a:lnTo>
                <a:lnTo>
                  <a:pt x="21590" y="63500"/>
                </a:lnTo>
                <a:lnTo>
                  <a:pt x="19050" y="69850"/>
                </a:lnTo>
                <a:lnTo>
                  <a:pt x="15240" y="77470"/>
                </a:lnTo>
                <a:lnTo>
                  <a:pt x="12700" y="85089"/>
                </a:lnTo>
                <a:lnTo>
                  <a:pt x="10160" y="93979"/>
                </a:lnTo>
                <a:lnTo>
                  <a:pt x="7620" y="101600"/>
                </a:lnTo>
                <a:lnTo>
                  <a:pt x="6350" y="109220"/>
                </a:lnTo>
                <a:lnTo>
                  <a:pt x="5080" y="118110"/>
                </a:lnTo>
                <a:lnTo>
                  <a:pt x="2540" y="127000"/>
                </a:lnTo>
                <a:lnTo>
                  <a:pt x="1270" y="135889"/>
                </a:lnTo>
                <a:lnTo>
                  <a:pt x="0" y="144779"/>
                </a:lnTo>
                <a:lnTo>
                  <a:pt x="0" y="15367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92879" y="35179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70" y="1270"/>
                </a:lnTo>
                <a:lnTo>
                  <a:pt x="85090" y="1270"/>
                </a:lnTo>
                <a:lnTo>
                  <a:pt x="80010" y="3810"/>
                </a:lnTo>
                <a:lnTo>
                  <a:pt x="74930" y="5079"/>
                </a:lnTo>
                <a:lnTo>
                  <a:pt x="69850" y="7620"/>
                </a:lnTo>
                <a:lnTo>
                  <a:pt x="64770" y="11429"/>
                </a:lnTo>
                <a:lnTo>
                  <a:pt x="59690" y="13970"/>
                </a:lnTo>
                <a:lnTo>
                  <a:pt x="54610" y="17779"/>
                </a:lnTo>
                <a:lnTo>
                  <a:pt x="50800" y="22860"/>
                </a:lnTo>
                <a:lnTo>
                  <a:pt x="45720" y="27939"/>
                </a:lnTo>
                <a:lnTo>
                  <a:pt x="41910" y="33020"/>
                </a:lnTo>
                <a:lnTo>
                  <a:pt x="36830" y="38100"/>
                </a:lnTo>
                <a:lnTo>
                  <a:pt x="33020" y="43179"/>
                </a:lnTo>
                <a:lnTo>
                  <a:pt x="29210" y="49529"/>
                </a:lnTo>
                <a:lnTo>
                  <a:pt x="25400" y="55879"/>
                </a:lnTo>
                <a:lnTo>
                  <a:pt x="21590" y="63500"/>
                </a:lnTo>
                <a:lnTo>
                  <a:pt x="19050" y="69850"/>
                </a:lnTo>
                <a:lnTo>
                  <a:pt x="15240" y="77470"/>
                </a:lnTo>
                <a:lnTo>
                  <a:pt x="5080" y="118110"/>
                </a:lnTo>
                <a:lnTo>
                  <a:pt x="2540" y="127000"/>
                </a:lnTo>
                <a:lnTo>
                  <a:pt x="1270" y="135889"/>
                </a:lnTo>
                <a:lnTo>
                  <a:pt x="0" y="144780"/>
                </a:lnTo>
                <a:lnTo>
                  <a:pt x="0" y="15240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88409" y="36322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6519" y="0"/>
                </a:lnTo>
                <a:lnTo>
                  <a:pt x="91439" y="0"/>
                </a:lnTo>
                <a:lnTo>
                  <a:pt x="86360" y="1269"/>
                </a:lnTo>
                <a:lnTo>
                  <a:pt x="81279" y="2539"/>
                </a:lnTo>
                <a:lnTo>
                  <a:pt x="74929" y="5080"/>
                </a:lnTo>
                <a:lnTo>
                  <a:pt x="69850" y="7619"/>
                </a:lnTo>
                <a:lnTo>
                  <a:pt x="64769" y="11430"/>
                </a:lnTo>
                <a:lnTo>
                  <a:pt x="60960" y="13969"/>
                </a:lnTo>
                <a:lnTo>
                  <a:pt x="55879" y="17780"/>
                </a:lnTo>
                <a:lnTo>
                  <a:pt x="50800" y="22860"/>
                </a:lnTo>
                <a:lnTo>
                  <a:pt x="46989" y="26669"/>
                </a:lnTo>
                <a:lnTo>
                  <a:pt x="41910" y="31750"/>
                </a:lnTo>
                <a:lnTo>
                  <a:pt x="38100" y="38100"/>
                </a:lnTo>
                <a:lnTo>
                  <a:pt x="34289" y="43180"/>
                </a:lnTo>
                <a:lnTo>
                  <a:pt x="30479" y="49530"/>
                </a:lnTo>
                <a:lnTo>
                  <a:pt x="26669" y="55880"/>
                </a:lnTo>
                <a:lnTo>
                  <a:pt x="22860" y="62230"/>
                </a:lnTo>
                <a:lnTo>
                  <a:pt x="20319" y="69850"/>
                </a:lnTo>
                <a:lnTo>
                  <a:pt x="16510" y="77469"/>
                </a:lnTo>
                <a:lnTo>
                  <a:pt x="13969" y="85089"/>
                </a:lnTo>
                <a:lnTo>
                  <a:pt x="11429" y="92710"/>
                </a:lnTo>
                <a:lnTo>
                  <a:pt x="8889" y="101600"/>
                </a:lnTo>
                <a:lnTo>
                  <a:pt x="7619" y="109219"/>
                </a:lnTo>
                <a:lnTo>
                  <a:pt x="5079" y="118110"/>
                </a:lnTo>
                <a:lnTo>
                  <a:pt x="3810" y="127000"/>
                </a:lnTo>
                <a:lnTo>
                  <a:pt x="2539" y="134619"/>
                </a:lnTo>
                <a:lnTo>
                  <a:pt x="1269" y="144780"/>
                </a:lnTo>
                <a:lnTo>
                  <a:pt x="1269" y="152400"/>
                </a:lnTo>
                <a:lnTo>
                  <a:pt x="0" y="161289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2879" y="37465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101600" y="0"/>
                </a:moveTo>
                <a:lnTo>
                  <a:pt x="95250" y="0"/>
                </a:lnTo>
                <a:lnTo>
                  <a:pt x="90170" y="1269"/>
                </a:lnTo>
                <a:lnTo>
                  <a:pt x="85090" y="1269"/>
                </a:lnTo>
                <a:lnTo>
                  <a:pt x="80010" y="3810"/>
                </a:lnTo>
                <a:lnTo>
                  <a:pt x="74930" y="5080"/>
                </a:lnTo>
                <a:lnTo>
                  <a:pt x="69850" y="7619"/>
                </a:lnTo>
                <a:lnTo>
                  <a:pt x="64770" y="11430"/>
                </a:lnTo>
                <a:lnTo>
                  <a:pt x="59690" y="13969"/>
                </a:lnTo>
                <a:lnTo>
                  <a:pt x="54610" y="17780"/>
                </a:lnTo>
                <a:lnTo>
                  <a:pt x="50800" y="22860"/>
                </a:lnTo>
                <a:lnTo>
                  <a:pt x="45720" y="27939"/>
                </a:lnTo>
                <a:lnTo>
                  <a:pt x="41910" y="33019"/>
                </a:lnTo>
                <a:lnTo>
                  <a:pt x="36830" y="38100"/>
                </a:lnTo>
                <a:lnTo>
                  <a:pt x="33020" y="43180"/>
                </a:lnTo>
                <a:lnTo>
                  <a:pt x="29210" y="49530"/>
                </a:lnTo>
                <a:lnTo>
                  <a:pt x="25400" y="55880"/>
                </a:lnTo>
                <a:lnTo>
                  <a:pt x="21590" y="63500"/>
                </a:lnTo>
                <a:lnTo>
                  <a:pt x="19050" y="69850"/>
                </a:lnTo>
                <a:lnTo>
                  <a:pt x="15240" y="77469"/>
                </a:lnTo>
                <a:lnTo>
                  <a:pt x="5080" y="118110"/>
                </a:lnTo>
                <a:lnTo>
                  <a:pt x="2540" y="127000"/>
                </a:lnTo>
                <a:lnTo>
                  <a:pt x="1270" y="135889"/>
                </a:lnTo>
                <a:lnTo>
                  <a:pt x="0" y="144780"/>
                </a:lnTo>
                <a:lnTo>
                  <a:pt x="0" y="152400"/>
                </a:lnTo>
                <a:lnTo>
                  <a:pt x="0" y="162560"/>
                </a:lnTo>
                <a:lnTo>
                  <a:pt x="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83279" y="34036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5080" y="0"/>
                </a:lnTo>
                <a:lnTo>
                  <a:pt x="10160" y="1270"/>
                </a:lnTo>
                <a:lnTo>
                  <a:pt x="15240" y="2539"/>
                </a:lnTo>
                <a:lnTo>
                  <a:pt x="20320" y="3810"/>
                </a:lnTo>
                <a:lnTo>
                  <a:pt x="25400" y="5079"/>
                </a:lnTo>
                <a:lnTo>
                  <a:pt x="30480" y="7620"/>
                </a:lnTo>
                <a:lnTo>
                  <a:pt x="35560" y="11429"/>
                </a:lnTo>
                <a:lnTo>
                  <a:pt x="40640" y="13970"/>
                </a:lnTo>
                <a:lnTo>
                  <a:pt x="45720" y="19050"/>
                </a:lnTo>
                <a:lnTo>
                  <a:pt x="50800" y="22860"/>
                </a:lnTo>
                <a:lnTo>
                  <a:pt x="54610" y="27939"/>
                </a:lnTo>
                <a:lnTo>
                  <a:pt x="59690" y="33020"/>
                </a:lnTo>
                <a:lnTo>
                  <a:pt x="63500" y="38100"/>
                </a:lnTo>
                <a:lnTo>
                  <a:pt x="67310" y="43179"/>
                </a:lnTo>
                <a:lnTo>
                  <a:pt x="71120" y="49529"/>
                </a:lnTo>
                <a:lnTo>
                  <a:pt x="74930" y="55879"/>
                </a:lnTo>
                <a:lnTo>
                  <a:pt x="78740" y="63500"/>
                </a:lnTo>
                <a:lnTo>
                  <a:pt x="81280" y="69850"/>
                </a:lnTo>
                <a:lnTo>
                  <a:pt x="85090" y="77470"/>
                </a:lnTo>
                <a:lnTo>
                  <a:pt x="87630" y="85089"/>
                </a:lnTo>
                <a:lnTo>
                  <a:pt x="90170" y="93979"/>
                </a:lnTo>
                <a:lnTo>
                  <a:pt x="92710" y="101600"/>
                </a:lnTo>
                <a:lnTo>
                  <a:pt x="93980" y="109220"/>
                </a:lnTo>
                <a:lnTo>
                  <a:pt x="96520" y="118110"/>
                </a:lnTo>
                <a:lnTo>
                  <a:pt x="97790" y="127000"/>
                </a:lnTo>
                <a:lnTo>
                  <a:pt x="99060" y="135889"/>
                </a:lnTo>
                <a:lnTo>
                  <a:pt x="100330" y="144779"/>
                </a:lnTo>
                <a:lnTo>
                  <a:pt x="100330" y="153670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83279" y="35179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5080" y="0"/>
                </a:lnTo>
                <a:lnTo>
                  <a:pt x="10160" y="1270"/>
                </a:lnTo>
                <a:lnTo>
                  <a:pt x="15240" y="1270"/>
                </a:lnTo>
                <a:lnTo>
                  <a:pt x="20320" y="3810"/>
                </a:lnTo>
                <a:lnTo>
                  <a:pt x="25400" y="5079"/>
                </a:lnTo>
                <a:lnTo>
                  <a:pt x="30480" y="7620"/>
                </a:lnTo>
                <a:lnTo>
                  <a:pt x="35560" y="11429"/>
                </a:lnTo>
                <a:lnTo>
                  <a:pt x="40640" y="13970"/>
                </a:lnTo>
                <a:lnTo>
                  <a:pt x="45720" y="17779"/>
                </a:lnTo>
                <a:lnTo>
                  <a:pt x="50800" y="22860"/>
                </a:lnTo>
                <a:lnTo>
                  <a:pt x="54610" y="27939"/>
                </a:lnTo>
                <a:lnTo>
                  <a:pt x="59690" y="33020"/>
                </a:lnTo>
                <a:lnTo>
                  <a:pt x="63500" y="38100"/>
                </a:lnTo>
                <a:lnTo>
                  <a:pt x="67310" y="43179"/>
                </a:lnTo>
                <a:lnTo>
                  <a:pt x="71120" y="49529"/>
                </a:lnTo>
                <a:lnTo>
                  <a:pt x="74930" y="55879"/>
                </a:lnTo>
                <a:lnTo>
                  <a:pt x="78740" y="63500"/>
                </a:lnTo>
                <a:lnTo>
                  <a:pt x="81280" y="69850"/>
                </a:lnTo>
                <a:lnTo>
                  <a:pt x="85090" y="77470"/>
                </a:lnTo>
                <a:lnTo>
                  <a:pt x="87630" y="85089"/>
                </a:lnTo>
                <a:lnTo>
                  <a:pt x="90170" y="92710"/>
                </a:lnTo>
                <a:lnTo>
                  <a:pt x="92710" y="101600"/>
                </a:lnTo>
                <a:lnTo>
                  <a:pt x="93980" y="109219"/>
                </a:lnTo>
                <a:lnTo>
                  <a:pt x="96520" y="118110"/>
                </a:lnTo>
                <a:lnTo>
                  <a:pt x="97790" y="127000"/>
                </a:lnTo>
                <a:lnTo>
                  <a:pt x="99060" y="135889"/>
                </a:lnTo>
                <a:lnTo>
                  <a:pt x="100330" y="144780"/>
                </a:lnTo>
                <a:lnTo>
                  <a:pt x="100330" y="152400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0409" y="357505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6350" y="0"/>
                </a:lnTo>
                <a:lnTo>
                  <a:pt x="11429" y="1270"/>
                </a:lnTo>
                <a:lnTo>
                  <a:pt x="16510" y="2539"/>
                </a:lnTo>
                <a:lnTo>
                  <a:pt x="21589" y="3810"/>
                </a:lnTo>
                <a:lnTo>
                  <a:pt x="26669" y="5079"/>
                </a:lnTo>
                <a:lnTo>
                  <a:pt x="31750" y="7620"/>
                </a:lnTo>
                <a:lnTo>
                  <a:pt x="36829" y="11429"/>
                </a:lnTo>
                <a:lnTo>
                  <a:pt x="41910" y="13970"/>
                </a:lnTo>
                <a:lnTo>
                  <a:pt x="46989" y="19050"/>
                </a:lnTo>
                <a:lnTo>
                  <a:pt x="50800" y="22860"/>
                </a:lnTo>
                <a:lnTo>
                  <a:pt x="55879" y="27939"/>
                </a:lnTo>
                <a:lnTo>
                  <a:pt x="60960" y="33019"/>
                </a:lnTo>
                <a:lnTo>
                  <a:pt x="64769" y="38100"/>
                </a:lnTo>
                <a:lnTo>
                  <a:pt x="68579" y="43180"/>
                </a:lnTo>
                <a:lnTo>
                  <a:pt x="72389" y="49530"/>
                </a:lnTo>
                <a:lnTo>
                  <a:pt x="76200" y="55880"/>
                </a:lnTo>
                <a:lnTo>
                  <a:pt x="80010" y="63500"/>
                </a:lnTo>
                <a:lnTo>
                  <a:pt x="82550" y="69850"/>
                </a:lnTo>
                <a:lnTo>
                  <a:pt x="86360" y="77469"/>
                </a:lnTo>
                <a:lnTo>
                  <a:pt x="88900" y="85089"/>
                </a:lnTo>
                <a:lnTo>
                  <a:pt x="91439" y="93980"/>
                </a:lnTo>
                <a:lnTo>
                  <a:pt x="93979" y="101600"/>
                </a:lnTo>
                <a:lnTo>
                  <a:pt x="95250" y="109219"/>
                </a:lnTo>
                <a:lnTo>
                  <a:pt x="96519" y="118110"/>
                </a:lnTo>
                <a:lnTo>
                  <a:pt x="99060" y="127000"/>
                </a:lnTo>
                <a:lnTo>
                  <a:pt x="100329" y="135889"/>
                </a:lnTo>
                <a:lnTo>
                  <a:pt x="101600" y="144780"/>
                </a:lnTo>
                <a:lnTo>
                  <a:pt x="101600" y="153669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80409" y="3746500"/>
            <a:ext cx="101600" cy="171450"/>
          </a:xfrm>
          <a:custGeom>
            <a:avLst/>
            <a:gdLst/>
            <a:ahLst/>
            <a:cxnLst/>
            <a:rect l="l" t="t" r="r" b="b"/>
            <a:pathLst>
              <a:path w="101600" h="171450">
                <a:moveTo>
                  <a:pt x="0" y="0"/>
                </a:moveTo>
                <a:lnTo>
                  <a:pt x="6350" y="0"/>
                </a:lnTo>
                <a:lnTo>
                  <a:pt x="11429" y="1269"/>
                </a:lnTo>
                <a:lnTo>
                  <a:pt x="16510" y="1269"/>
                </a:lnTo>
                <a:lnTo>
                  <a:pt x="21589" y="3810"/>
                </a:lnTo>
                <a:lnTo>
                  <a:pt x="26669" y="5080"/>
                </a:lnTo>
                <a:lnTo>
                  <a:pt x="31750" y="7619"/>
                </a:lnTo>
                <a:lnTo>
                  <a:pt x="36829" y="11430"/>
                </a:lnTo>
                <a:lnTo>
                  <a:pt x="41910" y="13969"/>
                </a:lnTo>
                <a:lnTo>
                  <a:pt x="46989" y="17780"/>
                </a:lnTo>
                <a:lnTo>
                  <a:pt x="50800" y="22860"/>
                </a:lnTo>
                <a:lnTo>
                  <a:pt x="55879" y="27939"/>
                </a:lnTo>
                <a:lnTo>
                  <a:pt x="60960" y="33019"/>
                </a:lnTo>
                <a:lnTo>
                  <a:pt x="64769" y="38100"/>
                </a:lnTo>
                <a:lnTo>
                  <a:pt x="68579" y="43180"/>
                </a:lnTo>
                <a:lnTo>
                  <a:pt x="72389" y="49530"/>
                </a:lnTo>
                <a:lnTo>
                  <a:pt x="76200" y="55880"/>
                </a:lnTo>
                <a:lnTo>
                  <a:pt x="80010" y="63500"/>
                </a:lnTo>
                <a:lnTo>
                  <a:pt x="82550" y="69850"/>
                </a:lnTo>
                <a:lnTo>
                  <a:pt x="86360" y="77469"/>
                </a:lnTo>
                <a:lnTo>
                  <a:pt x="96519" y="118110"/>
                </a:lnTo>
                <a:lnTo>
                  <a:pt x="99060" y="127000"/>
                </a:lnTo>
                <a:lnTo>
                  <a:pt x="100329" y="135889"/>
                </a:lnTo>
                <a:lnTo>
                  <a:pt x="101600" y="144780"/>
                </a:lnTo>
                <a:lnTo>
                  <a:pt x="101600" y="152400"/>
                </a:lnTo>
                <a:lnTo>
                  <a:pt x="101600" y="162560"/>
                </a:lnTo>
                <a:lnTo>
                  <a:pt x="10160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0079" y="3860800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29" h="171450">
                <a:moveTo>
                  <a:pt x="0" y="0"/>
                </a:moveTo>
                <a:lnTo>
                  <a:pt x="5080" y="0"/>
                </a:lnTo>
                <a:lnTo>
                  <a:pt x="10159" y="0"/>
                </a:lnTo>
                <a:lnTo>
                  <a:pt x="15239" y="1269"/>
                </a:lnTo>
                <a:lnTo>
                  <a:pt x="20319" y="2539"/>
                </a:lnTo>
                <a:lnTo>
                  <a:pt x="25400" y="5080"/>
                </a:lnTo>
                <a:lnTo>
                  <a:pt x="30480" y="7619"/>
                </a:lnTo>
                <a:lnTo>
                  <a:pt x="35559" y="11430"/>
                </a:lnTo>
                <a:lnTo>
                  <a:pt x="40639" y="13969"/>
                </a:lnTo>
                <a:lnTo>
                  <a:pt x="45719" y="17780"/>
                </a:lnTo>
                <a:lnTo>
                  <a:pt x="50800" y="22860"/>
                </a:lnTo>
                <a:lnTo>
                  <a:pt x="54609" y="26669"/>
                </a:lnTo>
                <a:lnTo>
                  <a:pt x="58419" y="31750"/>
                </a:lnTo>
                <a:lnTo>
                  <a:pt x="63500" y="38100"/>
                </a:lnTo>
                <a:lnTo>
                  <a:pt x="67309" y="43180"/>
                </a:lnTo>
                <a:lnTo>
                  <a:pt x="71119" y="49530"/>
                </a:lnTo>
                <a:lnTo>
                  <a:pt x="74930" y="55880"/>
                </a:lnTo>
                <a:lnTo>
                  <a:pt x="77469" y="62230"/>
                </a:lnTo>
                <a:lnTo>
                  <a:pt x="81280" y="69850"/>
                </a:lnTo>
                <a:lnTo>
                  <a:pt x="83819" y="77469"/>
                </a:lnTo>
                <a:lnTo>
                  <a:pt x="86359" y="85089"/>
                </a:lnTo>
                <a:lnTo>
                  <a:pt x="88899" y="92710"/>
                </a:lnTo>
                <a:lnTo>
                  <a:pt x="91440" y="101600"/>
                </a:lnTo>
                <a:lnTo>
                  <a:pt x="93980" y="109219"/>
                </a:lnTo>
                <a:lnTo>
                  <a:pt x="95249" y="118110"/>
                </a:lnTo>
                <a:lnTo>
                  <a:pt x="96519" y="127000"/>
                </a:lnTo>
                <a:lnTo>
                  <a:pt x="99059" y="134619"/>
                </a:lnTo>
                <a:lnTo>
                  <a:pt x="99059" y="144780"/>
                </a:lnTo>
                <a:lnTo>
                  <a:pt x="100330" y="152400"/>
                </a:lnTo>
                <a:lnTo>
                  <a:pt x="100330" y="161289"/>
                </a:lnTo>
                <a:lnTo>
                  <a:pt x="100330" y="1714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92879" y="3060064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0" y="0"/>
                </a:moveTo>
                <a:lnTo>
                  <a:pt x="111506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288279" y="2866390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</a:t>
            </a:r>
            <a:r>
              <a:rPr sz="2000" b="1" spc="10" dirty="0">
                <a:latin typeface="Times New Roman"/>
                <a:cs typeface="Times New Roman"/>
              </a:rPr>
              <a:t>.</a:t>
            </a:r>
            <a:r>
              <a:rPr sz="2000" b="1" dirty="0">
                <a:latin typeface="Times New Roman"/>
                <a:cs typeface="Times New Roman"/>
              </a:rPr>
              <a:t>H.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2209" y="3323590"/>
            <a:ext cx="685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10" dirty="0">
                <a:latin typeface="Times New Roman"/>
                <a:cs typeface="Times New Roman"/>
              </a:rPr>
              <a:t>37</a:t>
            </a:r>
            <a:r>
              <a:rPr sz="2000" b="1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75909" y="412750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4009" y="3516629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75909" y="30594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14009" y="312038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676400" y="4953000"/>
            <a:ext cx="5334000" cy="4597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359"/>
              </a:spcBef>
            </a:pPr>
            <a:r>
              <a:rPr sz="2400" b="1" spc="-5" dirty="0">
                <a:latin typeface="Times New Roman"/>
                <a:cs typeface="Times New Roman"/>
              </a:rPr>
              <a:t>Ground </a:t>
            </a:r>
            <a:r>
              <a:rPr sz="2400" b="1" dirty="0">
                <a:latin typeface="Times New Roman"/>
                <a:cs typeface="Times New Roman"/>
              </a:rPr>
              <a:t>is flat </a:t>
            </a:r>
            <a:r>
              <a:rPr sz="2400" b="1" spc="-5" dirty="0">
                <a:latin typeface="Times New Roman"/>
                <a:cs typeface="Times New Roman"/>
              </a:rPr>
              <a:t>and the </a:t>
            </a:r>
            <a:r>
              <a:rPr sz="2400" b="1" dirty="0">
                <a:latin typeface="Times New Roman"/>
                <a:cs typeface="Times New Roman"/>
              </a:rPr>
              <a:t>tree is straight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71779" y="1703070"/>
            <a:ext cx="8567420" cy="111633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3200" dirty="0">
                <a:solidFill>
                  <a:srgbClr val="FF0000"/>
                </a:solidFill>
              </a:rPr>
              <a:t>Standard Rules in Diameter/Girth</a:t>
            </a:r>
            <a:r>
              <a:rPr sz="3200" spc="60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measurement</a:t>
            </a:r>
            <a:endParaRPr sz="3200">
              <a:solidFill>
                <a:srgbClr val="FF0000"/>
              </a:solidFill>
            </a:endParaRPr>
          </a:p>
          <a:p>
            <a:pPr marR="5080" algn="r">
              <a:lnSpc>
                <a:spcPct val="100000"/>
              </a:lnSpc>
              <a:spcBef>
                <a:spcPts val="800"/>
              </a:spcBef>
            </a:pP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069" y="3834129"/>
            <a:ext cx="3352800" cy="8890"/>
          </a:xfrm>
          <a:custGeom>
            <a:avLst/>
            <a:gdLst/>
            <a:ahLst/>
            <a:cxnLst/>
            <a:rect l="l" t="t" r="r" b="b"/>
            <a:pathLst>
              <a:path w="3352800" h="8889">
                <a:moveTo>
                  <a:pt x="0" y="0"/>
                </a:moveTo>
                <a:lnTo>
                  <a:pt x="3352800" y="88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069" y="3836670"/>
            <a:ext cx="204470" cy="161290"/>
          </a:xfrm>
          <a:custGeom>
            <a:avLst/>
            <a:gdLst/>
            <a:ahLst/>
            <a:cxnLst/>
            <a:rect l="l" t="t" r="r" b="b"/>
            <a:pathLst>
              <a:path w="204470" h="161289">
                <a:moveTo>
                  <a:pt x="204470" y="0"/>
                </a:moveTo>
                <a:lnTo>
                  <a:pt x="0" y="1612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269" y="3836670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199" y="0"/>
                </a:moveTo>
                <a:lnTo>
                  <a:pt x="0" y="1612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469" y="3836670"/>
            <a:ext cx="204470" cy="161290"/>
          </a:xfrm>
          <a:custGeom>
            <a:avLst/>
            <a:gdLst/>
            <a:ahLst/>
            <a:cxnLst/>
            <a:rect l="l" t="t" r="r" b="b"/>
            <a:pathLst>
              <a:path w="204469" h="161289">
                <a:moveTo>
                  <a:pt x="204470" y="0"/>
                </a:moveTo>
                <a:lnTo>
                  <a:pt x="0" y="1612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9669" y="3836670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2869" y="383920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6069" y="383920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9270" y="383920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2470" y="383920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5670" y="384047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8870" y="3840479"/>
            <a:ext cx="204470" cy="161290"/>
          </a:xfrm>
          <a:custGeom>
            <a:avLst/>
            <a:gdLst/>
            <a:ahLst/>
            <a:cxnLst/>
            <a:rect l="l" t="t" r="r" b="b"/>
            <a:pathLst>
              <a:path w="204469" h="161289">
                <a:moveTo>
                  <a:pt x="204469" y="0"/>
                </a:moveTo>
                <a:lnTo>
                  <a:pt x="0" y="1612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2070" y="384047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5270" y="3840479"/>
            <a:ext cx="204470" cy="161290"/>
          </a:xfrm>
          <a:custGeom>
            <a:avLst/>
            <a:gdLst/>
            <a:ahLst/>
            <a:cxnLst/>
            <a:rect l="l" t="t" r="r" b="b"/>
            <a:pathLst>
              <a:path w="204469" h="161289">
                <a:moveTo>
                  <a:pt x="204469" y="0"/>
                </a:moveTo>
                <a:lnTo>
                  <a:pt x="0" y="1612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8470" y="384047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1670" y="384047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4870" y="384047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8070" y="3840479"/>
            <a:ext cx="203200" cy="161290"/>
          </a:xfrm>
          <a:custGeom>
            <a:avLst/>
            <a:gdLst/>
            <a:ahLst/>
            <a:cxnLst/>
            <a:rect l="l" t="t" r="r" b="b"/>
            <a:pathLst>
              <a:path w="203200" h="161289">
                <a:moveTo>
                  <a:pt x="203200" y="0"/>
                </a:moveTo>
                <a:lnTo>
                  <a:pt x="0" y="16129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8120" y="2227579"/>
            <a:ext cx="287020" cy="1717039"/>
          </a:xfrm>
          <a:custGeom>
            <a:avLst/>
            <a:gdLst/>
            <a:ahLst/>
            <a:cxnLst/>
            <a:rect l="l" t="t" r="r" b="b"/>
            <a:pathLst>
              <a:path w="287019" h="1717039">
                <a:moveTo>
                  <a:pt x="287019" y="0"/>
                </a:moveTo>
                <a:lnTo>
                  <a:pt x="269097" y="53958"/>
                </a:lnTo>
                <a:lnTo>
                  <a:pt x="251249" y="107840"/>
                </a:lnTo>
                <a:lnTo>
                  <a:pt x="233536" y="161585"/>
                </a:lnTo>
                <a:lnTo>
                  <a:pt x="216017" y="215129"/>
                </a:lnTo>
                <a:lnTo>
                  <a:pt x="198754" y="268411"/>
                </a:lnTo>
                <a:lnTo>
                  <a:pt x="181808" y="321369"/>
                </a:lnTo>
                <a:lnTo>
                  <a:pt x="165239" y="373940"/>
                </a:lnTo>
                <a:lnTo>
                  <a:pt x="149107" y="426061"/>
                </a:lnTo>
                <a:lnTo>
                  <a:pt x="133474" y="477671"/>
                </a:lnTo>
                <a:lnTo>
                  <a:pt x="118399" y="528707"/>
                </a:lnTo>
                <a:lnTo>
                  <a:pt x="103944" y="579107"/>
                </a:lnTo>
                <a:lnTo>
                  <a:pt x="90170" y="628808"/>
                </a:lnTo>
                <a:lnTo>
                  <a:pt x="77136" y="677749"/>
                </a:lnTo>
                <a:lnTo>
                  <a:pt x="64903" y="725867"/>
                </a:lnTo>
                <a:lnTo>
                  <a:pt x="53533" y="773100"/>
                </a:lnTo>
                <a:lnTo>
                  <a:pt x="43085" y="819385"/>
                </a:lnTo>
                <a:lnTo>
                  <a:pt x="33621" y="864660"/>
                </a:lnTo>
                <a:lnTo>
                  <a:pt x="25201" y="908863"/>
                </a:lnTo>
                <a:lnTo>
                  <a:pt x="17886" y="951932"/>
                </a:lnTo>
                <a:lnTo>
                  <a:pt x="11735" y="993804"/>
                </a:lnTo>
                <a:lnTo>
                  <a:pt x="6811" y="1034417"/>
                </a:lnTo>
                <a:lnTo>
                  <a:pt x="3173" y="1073709"/>
                </a:lnTo>
                <a:lnTo>
                  <a:pt x="0" y="1148080"/>
                </a:lnTo>
                <a:lnTo>
                  <a:pt x="1874" y="1211539"/>
                </a:lnTo>
                <a:lnTo>
                  <a:pt x="8409" y="1270292"/>
                </a:lnTo>
                <a:lnTo>
                  <a:pt x="19218" y="1324727"/>
                </a:lnTo>
                <a:lnTo>
                  <a:pt x="33911" y="1375232"/>
                </a:lnTo>
                <a:lnTo>
                  <a:pt x="52100" y="1422196"/>
                </a:lnTo>
                <a:lnTo>
                  <a:pt x="73397" y="1466007"/>
                </a:lnTo>
                <a:lnTo>
                  <a:pt x="97413" y="1507054"/>
                </a:lnTo>
                <a:lnTo>
                  <a:pt x="123760" y="1545725"/>
                </a:lnTo>
                <a:lnTo>
                  <a:pt x="152049" y="1582409"/>
                </a:lnTo>
                <a:lnTo>
                  <a:pt x="181892" y="1617494"/>
                </a:lnTo>
                <a:lnTo>
                  <a:pt x="212901" y="1651368"/>
                </a:lnTo>
                <a:lnTo>
                  <a:pt x="244686" y="1684421"/>
                </a:lnTo>
                <a:lnTo>
                  <a:pt x="276860" y="171704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5839" y="2106929"/>
            <a:ext cx="877569" cy="1715770"/>
          </a:xfrm>
          <a:custGeom>
            <a:avLst/>
            <a:gdLst/>
            <a:ahLst/>
            <a:cxnLst/>
            <a:rect l="l" t="t" r="r" b="b"/>
            <a:pathLst>
              <a:path w="877569" h="1715770">
                <a:moveTo>
                  <a:pt x="877570" y="0"/>
                </a:moveTo>
                <a:lnTo>
                  <a:pt x="867450" y="58016"/>
                </a:lnTo>
                <a:lnTo>
                  <a:pt x="857299" y="115960"/>
                </a:lnTo>
                <a:lnTo>
                  <a:pt x="847099" y="173756"/>
                </a:lnTo>
                <a:lnTo>
                  <a:pt x="836831" y="231330"/>
                </a:lnTo>
                <a:lnTo>
                  <a:pt x="826475" y="288610"/>
                </a:lnTo>
                <a:lnTo>
                  <a:pt x="816013" y="345522"/>
                </a:lnTo>
                <a:lnTo>
                  <a:pt x="805425" y="401991"/>
                </a:lnTo>
                <a:lnTo>
                  <a:pt x="794692" y="457944"/>
                </a:lnTo>
                <a:lnTo>
                  <a:pt x="783795" y="513308"/>
                </a:lnTo>
                <a:lnTo>
                  <a:pt x="772715" y="568008"/>
                </a:lnTo>
                <a:lnTo>
                  <a:pt x="761433" y="621971"/>
                </a:lnTo>
                <a:lnTo>
                  <a:pt x="749930" y="675124"/>
                </a:lnTo>
                <a:lnTo>
                  <a:pt x="738187" y="727392"/>
                </a:lnTo>
                <a:lnTo>
                  <a:pt x="726185" y="778702"/>
                </a:lnTo>
                <a:lnTo>
                  <a:pt x="713904" y="828980"/>
                </a:lnTo>
                <a:lnTo>
                  <a:pt x="701326" y="878153"/>
                </a:lnTo>
                <a:lnTo>
                  <a:pt x="688431" y="926146"/>
                </a:lnTo>
                <a:lnTo>
                  <a:pt x="675201" y="972887"/>
                </a:lnTo>
                <a:lnTo>
                  <a:pt x="661616" y="1018300"/>
                </a:lnTo>
                <a:lnTo>
                  <a:pt x="647657" y="1062314"/>
                </a:lnTo>
                <a:lnTo>
                  <a:pt x="633306" y="1104853"/>
                </a:lnTo>
                <a:lnTo>
                  <a:pt x="618543" y="1145845"/>
                </a:lnTo>
                <a:lnTo>
                  <a:pt x="603348" y="1185215"/>
                </a:lnTo>
                <a:lnTo>
                  <a:pt x="587704" y="1222890"/>
                </a:lnTo>
                <a:lnTo>
                  <a:pt x="571591" y="1258796"/>
                </a:lnTo>
                <a:lnTo>
                  <a:pt x="524797" y="1347178"/>
                </a:lnTo>
                <a:lnTo>
                  <a:pt x="493211" y="1396092"/>
                </a:lnTo>
                <a:lnTo>
                  <a:pt x="460329" y="1439986"/>
                </a:lnTo>
                <a:lnTo>
                  <a:pt x="426248" y="1479248"/>
                </a:lnTo>
                <a:lnTo>
                  <a:pt x="391065" y="1514263"/>
                </a:lnTo>
                <a:lnTo>
                  <a:pt x="354878" y="1545417"/>
                </a:lnTo>
                <a:lnTo>
                  <a:pt x="317783" y="1573096"/>
                </a:lnTo>
                <a:lnTo>
                  <a:pt x="279878" y="1597687"/>
                </a:lnTo>
                <a:lnTo>
                  <a:pt x="241259" y="1619575"/>
                </a:lnTo>
                <a:lnTo>
                  <a:pt x="202024" y="1639146"/>
                </a:lnTo>
                <a:lnTo>
                  <a:pt x="162269" y="1656787"/>
                </a:lnTo>
                <a:lnTo>
                  <a:pt x="122092" y="1672884"/>
                </a:lnTo>
                <a:lnTo>
                  <a:pt x="81590" y="1687823"/>
                </a:lnTo>
                <a:lnTo>
                  <a:pt x="40860" y="1701989"/>
                </a:lnTo>
                <a:lnTo>
                  <a:pt x="0" y="17157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5450" y="24460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4500" y="2451100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30" h="10160">
                <a:moveTo>
                  <a:pt x="2539" y="0"/>
                </a:moveTo>
                <a:lnTo>
                  <a:pt x="0" y="8889"/>
                </a:lnTo>
                <a:lnTo>
                  <a:pt x="8889" y="10160"/>
                </a:lnTo>
                <a:lnTo>
                  <a:pt x="11430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3550" y="24549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1329" y="245998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89"/>
                </a:lnTo>
                <a:lnTo>
                  <a:pt x="10159" y="11430"/>
                </a:lnTo>
                <a:lnTo>
                  <a:pt x="1270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70379" y="24638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10160"/>
                </a:lnTo>
                <a:lnTo>
                  <a:pt x="10159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9429" y="246887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90"/>
                </a:lnTo>
                <a:lnTo>
                  <a:pt x="8889" y="11430"/>
                </a:lnTo>
                <a:lnTo>
                  <a:pt x="11430" y="254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8479" y="247396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27529" y="247777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6579" y="248285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64360" y="248792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90"/>
                </a:lnTo>
                <a:lnTo>
                  <a:pt x="10159" y="11430"/>
                </a:lnTo>
                <a:lnTo>
                  <a:pt x="12700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3410" y="249173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10160"/>
                </a:lnTo>
                <a:lnTo>
                  <a:pt x="10159" y="11430"/>
                </a:lnTo>
                <a:lnTo>
                  <a:pt x="11429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2460" y="24968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29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21510" y="25019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59" y="11429"/>
                </a:lnTo>
                <a:lnTo>
                  <a:pt x="1142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40560" y="25057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29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9610" y="251078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30"/>
                </a:lnTo>
                <a:lnTo>
                  <a:pt x="11429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77389" y="2515870"/>
            <a:ext cx="12700" cy="10160"/>
          </a:xfrm>
          <a:custGeom>
            <a:avLst/>
            <a:gdLst/>
            <a:ahLst/>
            <a:cxnLst/>
            <a:rect l="l" t="t" r="r" b="b"/>
            <a:pathLst>
              <a:path w="12700" h="10160">
                <a:moveTo>
                  <a:pt x="2540" y="0"/>
                </a:moveTo>
                <a:lnTo>
                  <a:pt x="0" y="8889"/>
                </a:lnTo>
                <a:lnTo>
                  <a:pt x="10160" y="10159"/>
                </a:lnTo>
                <a:lnTo>
                  <a:pt x="1270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96439" y="251967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90"/>
                </a:lnTo>
                <a:lnTo>
                  <a:pt x="10160" y="11430"/>
                </a:lnTo>
                <a:lnTo>
                  <a:pt x="11430" y="2540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15489" y="252476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8890" y="11429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34539" y="252857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10160" y="11429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53589" y="253365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8890" y="11429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2639" y="253872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70" y="0"/>
                </a:moveTo>
                <a:lnTo>
                  <a:pt x="0" y="8890"/>
                </a:lnTo>
                <a:lnTo>
                  <a:pt x="8890" y="11430"/>
                </a:lnTo>
                <a:lnTo>
                  <a:pt x="1143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90420" y="254253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40" y="0"/>
                </a:moveTo>
                <a:lnTo>
                  <a:pt x="0" y="8889"/>
                </a:lnTo>
                <a:lnTo>
                  <a:pt x="10160" y="11430"/>
                </a:lnTo>
                <a:lnTo>
                  <a:pt x="1270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09470" y="25476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10160" y="11429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28520" y="255142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2540" y="0"/>
                </a:moveTo>
                <a:lnTo>
                  <a:pt x="0" y="10160"/>
                </a:lnTo>
                <a:lnTo>
                  <a:pt x="8890" y="12700"/>
                </a:lnTo>
                <a:lnTo>
                  <a:pt x="11430" y="2540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47570" y="25565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10160"/>
                </a:lnTo>
                <a:lnTo>
                  <a:pt x="10160" y="11429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66620" y="256158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8890" y="11430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85670" y="256667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90" y="11429"/>
                </a:lnTo>
                <a:lnTo>
                  <a:pt x="11430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04720" y="257047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90"/>
                </a:lnTo>
                <a:lnTo>
                  <a:pt x="8890" y="11430"/>
                </a:lnTo>
                <a:lnTo>
                  <a:pt x="11430" y="2540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22500" y="257556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60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41550" y="2580639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30" h="10160">
                <a:moveTo>
                  <a:pt x="2539" y="0"/>
                </a:moveTo>
                <a:lnTo>
                  <a:pt x="0" y="8889"/>
                </a:lnTo>
                <a:lnTo>
                  <a:pt x="10160" y="10160"/>
                </a:lnTo>
                <a:lnTo>
                  <a:pt x="11430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60600" y="258445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60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79650" y="258952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90"/>
                </a:lnTo>
                <a:lnTo>
                  <a:pt x="8889" y="11430"/>
                </a:lnTo>
                <a:lnTo>
                  <a:pt x="11430" y="254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8700" y="259333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30"/>
                </a:lnTo>
                <a:lnTo>
                  <a:pt x="11430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17750" y="25984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35529" y="26035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59" y="11429"/>
                </a:lnTo>
                <a:lnTo>
                  <a:pt x="11430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54579" y="26073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10160"/>
                </a:lnTo>
                <a:lnTo>
                  <a:pt x="10159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73629" y="261238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59" y="11430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92679" y="261747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11729" y="262127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90"/>
                </a:lnTo>
                <a:lnTo>
                  <a:pt x="8889" y="11430"/>
                </a:lnTo>
                <a:lnTo>
                  <a:pt x="11430" y="254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30779" y="262636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48560" y="263143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59" y="11430"/>
                </a:lnTo>
                <a:lnTo>
                  <a:pt x="1142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67610" y="26352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89"/>
                </a:lnTo>
                <a:lnTo>
                  <a:pt x="10159" y="11429"/>
                </a:lnTo>
                <a:lnTo>
                  <a:pt x="1270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86660" y="264032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90"/>
                </a:lnTo>
                <a:lnTo>
                  <a:pt x="10159" y="11430"/>
                </a:lnTo>
                <a:lnTo>
                  <a:pt x="11429" y="254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05710" y="264413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10160"/>
                </a:lnTo>
                <a:lnTo>
                  <a:pt x="8889" y="11430"/>
                </a:lnTo>
                <a:lnTo>
                  <a:pt x="11429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24760" y="26492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29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43810" y="26543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29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61589" y="265811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40" y="0"/>
                </a:moveTo>
                <a:lnTo>
                  <a:pt x="0" y="8889"/>
                </a:lnTo>
                <a:lnTo>
                  <a:pt x="10160" y="11429"/>
                </a:lnTo>
                <a:lnTo>
                  <a:pt x="1270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80639" y="266318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40" y="0"/>
                </a:moveTo>
                <a:lnTo>
                  <a:pt x="0" y="8889"/>
                </a:lnTo>
                <a:lnTo>
                  <a:pt x="10160" y="11430"/>
                </a:lnTo>
                <a:lnTo>
                  <a:pt x="1270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99689" y="266827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10160" y="11429"/>
                </a:lnTo>
                <a:lnTo>
                  <a:pt x="1143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8739" y="267207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10160"/>
                </a:lnTo>
                <a:lnTo>
                  <a:pt x="8890" y="11430"/>
                </a:lnTo>
                <a:lnTo>
                  <a:pt x="11430" y="2540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37789" y="267716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8890" y="11429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56839" y="268223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70" y="0"/>
                </a:moveTo>
                <a:lnTo>
                  <a:pt x="0" y="8889"/>
                </a:lnTo>
                <a:lnTo>
                  <a:pt x="8890" y="11430"/>
                </a:lnTo>
                <a:lnTo>
                  <a:pt x="11430" y="2539"/>
                </a:lnTo>
                <a:lnTo>
                  <a:pt x="1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74620" y="26860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40" y="0"/>
                </a:moveTo>
                <a:lnTo>
                  <a:pt x="0" y="8889"/>
                </a:lnTo>
                <a:lnTo>
                  <a:pt x="10160" y="11429"/>
                </a:lnTo>
                <a:lnTo>
                  <a:pt x="1270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93670" y="269112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40" y="0"/>
                </a:moveTo>
                <a:lnTo>
                  <a:pt x="0" y="8890"/>
                </a:lnTo>
                <a:lnTo>
                  <a:pt x="10160" y="11430"/>
                </a:lnTo>
                <a:lnTo>
                  <a:pt x="12700" y="2540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12720" y="2696210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30" h="10160">
                <a:moveTo>
                  <a:pt x="2540" y="0"/>
                </a:moveTo>
                <a:lnTo>
                  <a:pt x="0" y="8889"/>
                </a:lnTo>
                <a:lnTo>
                  <a:pt x="10160" y="10160"/>
                </a:lnTo>
                <a:lnTo>
                  <a:pt x="1143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31770" y="27000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8890" y="11429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50820" y="27051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40" y="0"/>
                </a:moveTo>
                <a:lnTo>
                  <a:pt x="0" y="8889"/>
                </a:lnTo>
                <a:lnTo>
                  <a:pt x="8890" y="11429"/>
                </a:lnTo>
                <a:lnTo>
                  <a:pt x="1143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9870" y="27089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10160"/>
                </a:lnTo>
                <a:lnTo>
                  <a:pt x="8890" y="11429"/>
                </a:lnTo>
                <a:lnTo>
                  <a:pt x="11430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87650" y="271398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89"/>
                </a:lnTo>
                <a:lnTo>
                  <a:pt x="10160" y="11430"/>
                </a:lnTo>
                <a:lnTo>
                  <a:pt x="1270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06700" y="271907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89"/>
                </a:lnTo>
                <a:lnTo>
                  <a:pt x="10160" y="11429"/>
                </a:lnTo>
                <a:lnTo>
                  <a:pt x="12700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25750" y="272287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90"/>
                </a:lnTo>
                <a:lnTo>
                  <a:pt x="10160" y="11430"/>
                </a:lnTo>
                <a:lnTo>
                  <a:pt x="11430" y="254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44800" y="272796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63850" y="273303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8889" y="11430"/>
                </a:lnTo>
                <a:lnTo>
                  <a:pt x="11430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82900" y="273685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10160"/>
                </a:lnTo>
                <a:lnTo>
                  <a:pt x="8889" y="11429"/>
                </a:lnTo>
                <a:lnTo>
                  <a:pt x="11430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00679" y="274192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90"/>
                </a:lnTo>
                <a:lnTo>
                  <a:pt x="10159" y="11430"/>
                </a:lnTo>
                <a:lnTo>
                  <a:pt x="12700" y="254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19729" y="274701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89"/>
                </a:lnTo>
                <a:lnTo>
                  <a:pt x="10159" y="11429"/>
                </a:lnTo>
                <a:lnTo>
                  <a:pt x="1270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38779" y="275082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59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7829" y="27559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59" y="11429"/>
                </a:lnTo>
                <a:lnTo>
                  <a:pt x="1143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6879" y="2760979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30" h="10160">
                <a:moveTo>
                  <a:pt x="2539" y="0"/>
                </a:moveTo>
                <a:lnTo>
                  <a:pt x="0" y="8890"/>
                </a:lnTo>
                <a:lnTo>
                  <a:pt x="8889" y="10160"/>
                </a:lnTo>
                <a:lnTo>
                  <a:pt x="11430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95929" y="276478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30"/>
                </a:lnTo>
                <a:lnTo>
                  <a:pt x="11430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13710" y="276987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89"/>
                </a:lnTo>
                <a:lnTo>
                  <a:pt x="10159" y="11429"/>
                </a:lnTo>
                <a:lnTo>
                  <a:pt x="1270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32760" y="277367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2539" y="0"/>
                </a:moveTo>
                <a:lnTo>
                  <a:pt x="0" y="8890"/>
                </a:lnTo>
                <a:lnTo>
                  <a:pt x="10159" y="11430"/>
                </a:lnTo>
                <a:lnTo>
                  <a:pt x="12700" y="254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51810" y="277876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59" y="11429"/>
                </a:lnTo>
                <a:lnTo>
                  <a:pt x="11429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70860" y="278383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8889"/>
                </a:lnTo>
                <a:lnTo>
                  <a:pt x="10159" y="11430"/>
                </a:lnTo>
                <a:lnTo>
                  <a:pt x="1142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89910" y="278765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2539" y="0"/>
                </a:moveTo>
                <a:lnTo>
                  <a:pt x="0" y="10160"/>
                </a:lnTo>
                <a:lnTo>
                  <a:pt x="8889" y="11429"/>
                </a:lnTo>
                <a:lnTo>
                  <a:pt x="11429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08960" y="2792729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90"/>
                </a:lnTo>
                <a:lnTo>
                  <a:pt x="8889" y="11430"/>
                </a:lnTo>
                <a:lnTo>
                  <a:pt x="11429" y="2540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28010" y="279781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269" y="0"/>
                </a:moveTo>
                <a:lnTo>
                  <a:pt x="0" y="8889"/>
                </a:lnTo>
                <a:lnTo>
                  <a:pt x="8889" y="11429"/>
                </a:lnTo>
                <a:lnTo>
                  <a:pt x="11429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45789" y="280162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2540" y="0"/>
                </a:moveTo>
                <a:lnTo>
                  <a:pt x="0" y="10159"/>
                </a:lnTo>
                <a:lnTo>
                  <a:pt x="1270" y="1015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 rot="840000">
            <a:off x="3305961" y="2597678"/>
            <a:ext cx="55776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 rot="840000">
            <a:off x="2793593" y="3014105"/>
            <a:ext cx="70815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dirty="0">
                <a:latin typeface="Times New Roman"/>
                <a:cs typeface="Times New Roman"/>
              </a:rPr>
              <a:t>1.37m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946400" y="3779520"/>
            <a:ext cx="72390" cy="82550"/>
          </a:xfrm>
          <a:custGeom>
            <a:avLst/>
            <a:gdLst/>
            <a:ahLst/>
            <a:cxnLst/>
            <a:rect l="l" t="t" r="r" b="b"/>
            <a:pathLst>
              <a:path w="72389" h="82550">
                <a:moveTo>
                  <a:pt x="0" y="0"/>
                </a:moveTo>
                <a:lnTo>
                  <a:pt x="17780" y="82549"/>
                </a:lnTo>
                <a:lnTo>
                  <a:pt x="723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74339" y="3195320"/>
            <a:ext cx="161290" cy="609600"/>
          </a:xfrm>
          <a:custGeom>
            <a:avLst/>
            <a:gdLst/>
            <a:ahLst/>
            <a:cxnLst/>
            <a:rect l="l" t="t" r="r" b="b"/>
            <a:pathLst>
              <a:path w="161289" h="609600">
                <a:moveTo>
                  <a:pt x="152400" y="0"/>
                </a:moveTo>
                <a:lnTo>
                  <a:pt x="0" y="607059"/>
                </a:lnTo>
                <a:lnTo>
                  <a:pt x="8890" y="609599"/>
                </a:lnTo>
                <a:lnTo>
                  <a:pt x="161290" y="2539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28670" y="2721610"/>
            <a:ext cx="96519" cy="29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35200" y="29603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11400" y="31178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36800" y="31889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38400" y="30175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35200" y="32461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36800" y="35318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336800" y="35318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28800" y="29032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28800" y="30175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27200" y="31318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25600" y="32461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25600" y="33604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7200" y="34747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25600" y="35890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27200" y="35890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24000" y="34747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22400" y="35890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24000" y="35890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38400" y="38176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35200" y="36461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35200" y="30175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36800" y="29603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36800" y="32461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36800" y="33604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36800" y="35890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36800" y="37033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35200" y="37033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38400" y="28460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30400" y="22745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032000" y="22174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032000" y="23317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33600" y="22745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33600" y="21602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41600" y="22745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41600" y="23888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40000" y="25031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33600" y="31318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235200" y="30746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235200" y="33604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235200" y="34747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35200" y="37033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35200" y="38176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33600" y="38176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36800" y="29603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336800" y="31318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438400" y="30746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438400" y="33604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438400" y="34747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438400" y="37033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38400" y="38176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36800" y="381762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540000" y="296037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>
            <a:spLocks noGrp="1"/>
          </p:cNvSpPr>
          <p:nvPr>
            <p:ph type="title"/>
          </p:nvPr>
        </p:nvSpPr>
        <p:spPr>
          <a:xfrm>
            <a:off x="271779" y="1676400"/>
            <a:ext cx="8463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Standard Rules in Diameter/Girth</a:t>
            </a:r>
            <a:r>
              <a:rPr sz="3200" spc="65" dirty="0">
                <a:solidFill>
                  <a:srgbClr val="FF0000"/>
                </a:solidFill>
              </a:rPr>
              <a:t> </a:t>
            </a:r>
            <a:r>
              <a:rPr sz="3200" spc="5" dirty="0">
                <a:solidFill>
                  <a:srgbClr val="FF0000"/>
                </a:solidFill>
              </a:rPr>
              <a:t>measurement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268470" y="2816859"/>
            <a:ext cx="4266565" cy="1377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Measure </a:t>
            </a:r>
            <a:r>
              <a:rPr sz="2400" spc="-5" dirty="0">
                <a:latin typeface="Times New Roman"/>
                <a:cs typeface="Times New Roman"/>
              </a:rPr>
              <a:t>DBH </a:t>
            </a:r>
            <a:r>
              <a:rPr sz="2400" b="1" dirty="0">
                <a:latin typeface="Times New Roman"/>
                <a:cs typeface="Times New Roman"/>
              </a:rPr>
              <a:t>along the</a:t>
            </a:r>
            <a:r>
              <a:rPr sz="2400" b="1" spc="5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tree  stem </a:t>
            </a:r>
            <a:r>
              <a:rPr sz="2400" dirty="0">
                <a:latin typeface="Times New Roman"/>
                <a:cs typeface="Times New Roman"/>
              </a:rPr>
              <a:t>and not vertically, on the  side of the lean in case the tree is  leaning and the ground 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752600" y="4876800"/>
            <a:ext cx="5334000" cy="45974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latin typeface="Times New Roman"/>
                <a:cs typeface="Times New Roman"/>
              </a:rPr>
              <a:t>Ground </a:t>
            </a:r>
            <a:r>
              <a:rPr sz="2400" b="1" spc="5" dirty="0">
                <a:latin typeface="Times New Roman"/>
                <a:cs typeface="Times New Roman"/>
              </a:rPr>
              <a:t>is </a:t>
            </a:r>
            <a:r>
              <a:rPr sz="2400" b="1" dirty="0">
                <a:latin typeface="Times New Roman"/>
                <a:cs typeface="Times New Roman"/>
              </a:rPr>
              <a:t>flat </a:t>
            </a:r>
            <a:r>
              <a:rPr sz="2400" b="1" spc="-5" dirty="0">
                <a:latin typeface="Times New Roman"/>
                <a:cs typeface="Times New Roman"/>
              </a:rPr>
              <a:t>but </a:t>
            </a:r>
            <a:r>
              <a:rPr sz="2400" b="1" dirty="0">
                <a:latin typeface="Times New Roman"/>
                <a:cs typeface="Times New Roman"/>
              </a:rPr>
              <a:t>the tree is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leaning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1578</Words>
  <Application>Microsoft Office PowerPoint</Application>
  <PresentationFormat>On-screen Show (4:3)</PresentationFormat>
  <Paragraphs>321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FOREST MENSURATION  Mrs.Sonia Panigrahi Assistant Professor Department of Agronomy and Agroforestry</vt:lpstr>
      <vt:lpstr>Diameter and girth measurements</vt:lpstr>
      <vt:lpstr>Slide 3</vt:lpstr>
      <vt:lpstr>Description of Diameter and Girth measurements</vt:lpstr>
      <vt:lpstr>Slide 5</vt:lpstr>
      <vt:lpstr>Standard Rules in Diameter /  Girth measurement</vt:lpstr>
      <vt:lpstr>Standard Rules in Diameter/Girth measurement</vt:lpstr>
      <vt:lpstr>Standard Rules in Diameter/Girth measurement </vt:lpstr>
      <vt:lpstr>Standard Rules in Diameter/Girth measurement</vt:lpstr>
      <vt:lpstr>Standard Rules in Diameter/Girth measurement</vt:lpstr>
      <vt:lpstr>Standard Rules in Diameter/Girth measurement</vt:lpstr>
      <vt:lpstr>Slide 12</vt:lpstr>
      <vt:lpstr>Slide 13</vt:lpstr>
      <vt:lpstr>Standard Rules in Diameter/Girth measurement</vt:lpstr>
      <vt:lpstr>Slide 15</vt:lpstr>
      <vt:lpstr>Some points to be taken care of  while taking measurement of trees</vt:lpstr>
      <vt:lpstr>Instruments used in diameter and girth measurements</vt:lpstr>
      <vt:lpstr>Slide 18</vt:lpstr>
      <vt:lpstr>Slide 19</vt:lpstr>
      <vt:lpstr>Wooden scale</vt:lpstr>
      <vt:lpstr>Instruments used in measurements</vt:lpstr>
      <vt:lpstr>Callipers</vt:lpstr>
      <vt:lpstr>Slide 23</vt:lpstr>
      <vt:lpstr>Method of Use</vt:lpstr>
      <vt:lpstr>Slide 25</vt:lpstr>
      <vt:lpstr>Slide 26</vt:lpstr>
      <vt:lpstr>How are measurements taken?</vt:lpstr>
      <vt:lpstr>Precaution in use of Callipers</vt:lpstr>
      <vt:lpstr>Advantages and disadvantages of Callipers</vt:lpstr>
      <vt:lpstr>Slide 30</vt:lpstr>
      <vt:lpstr>Precaution in use of Tape</vt:lpstr>
      <vt:lpstr>Advantages and disadvantages of Tape</vt:lpstr>
      <vt:lpstr>Tape and callipers - comparison</vt:lpstr>
      <vt:lpstr>Tape and callipers - comparison</vt:lpstr>
      <vt:lpstr>Slide 35</vt:lpstr>
      <vt:lpstr>Relation between diameter and girth of trees</vt:lpstr>
      <vt:lpstr>Slide 37</vt:lpstr>
      <vt:lpstr>Diameter and Girth Class</vt:lpstr>
      <vt:lpstr>Diameter and Girth Class</vt:lpstr>
      <vt:lpstr>Common errors in dbh measurement leading to  wrong calculation of area/volume</vt:lpstr>
      <vt:lpstr>Better way of measurement leading to less error  in area/volume calculation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Director</dc:creator>
  <cp:lastModifiedBy>hp</cp:lastModifiedBy>
  <cp:revision>24</cp:revision>
  <dcterms:created xsi:type="dcterms:W3CDTF">2019-01-21T03:59:20Z</dcterms:created>
  <dcterms:modified xsi:type="dcterms:W3CDTF">2020-06-06T18:09:31Z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2009-03-26T00:00:00Z</vt:filetime>
  </property>
  <property fmtid="{D5CDD505-2E9C-101B-9397-08002B2CF9AE}" pid="3" name="Creator">
    <vt:lpwstr>Impress</vt:lpwstr>
  </property>
  <property fmtid="{D5CDD505-2E9C-101B-9397-08002B2CF9AE}" pid="4" name="LastSaved">
    <vt:filetime>2019-01-21T00:00:00Z</vt:filetime>
  </property>
</Properties>
</file>