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sldIdLst>
    <p:sldId id="272" r:id="rId2"/>
    <p:sldId id="273" r:id="rId3"/>
    <p:sldId id="274" r:id="rId4"/>
    <p:sldId id="276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90" r:id="rId16"/>
    <p:sldId id="291" r:id="rId17"/>
    <p:sldId id="292" r:id="rId18"/>
    <p:sldId id="293" r:id="rId19"/>
    <p:sldId id="294" r:id="rId20"/>
    <p:sldId id="296" r:id="rId21"/>
    <p:sldId id="297" r:id="rId22"/>
    <p:sldId id="299" r:id="rId23"/>
    <p:sldId id="301" r:id="rId24"/>
    <p:sldId id="303" r:id="rId25"/>
    <p:sldId id="304" r:id="rId26"/>
    <p:sldId id="305" r:id="rId27"/>
    <p:sldId id="306" r:id="rId28"/>
    <p:sldId id="307" r:id="rId29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86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IN" altLang="en-US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IN" altLang="en-US"/>
          </a:p>
        </p:txBody>
      </p:sp>
      <p:sp>
        <p:nvSpPr>
          <p:cNvPr id="3076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0350" cy="4003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1511300" y="5880100"/>
            <a:ext cx="6043613" cy="480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0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0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0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5D009C61-C002-48B3-AF6F-5950A17DD9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C044F-02E0-4673-8C05-F42C70FDE5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10EE3-A304-4752-8305-C7D47E36ED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5362" cy="5846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5846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11328-F824-4922-88B0-1688D3A17E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9717A-8183-4BB4-B31C-967FE74A4F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21783-A203-4CA1-8F89-04A49159C6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6112" cy="4379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1750" y="1768475"/>
            <a:ext cx="4457700" cy="4379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65C42-BA68-448A-8E42-74956EF475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BF01C-BB9A-4A7C-9CD4-3C14B8ACD4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90D08-2FC4-4645-BE8D-B64FB43015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ED80B-1F2F-4A77-84C9-1170040716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20D81-B8A1-432C-9041-1F3BD5348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43960-525D-4E1E-97F4-184DF64EDB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95263" y="30163"/>
            <a:ext cx="9805987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6212" cy="1257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6212" cy="4379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4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448050" y="6886575"/>
            <a:ext cx="3190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7227888" y="6886575"/>
            <a:ext cx="3190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503238" y="6886575"/>
            <a:ext cx="2343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9C411C77-8026-4B71-9682-B6D27F2734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727200" y="3203575"/>
            <a:ext cx="7777163" cy="3313113"/>
          </a:xfrm>
        </p:spPr>
        <p:txBody>
          <a:bodyPr/>
          <a:lstStyle/>
          <a:p>
            <a:pPr eaLnBrk="1"/>
            <a:r>
              <a:rPr lang="en-IN" altLang="en-US" dirty="0" smtClean="0"/>
              <a:t>     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168650" y="1258888"/>
            <a:ext cx="5111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N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Skill course on Poultry Farming</a:t>
            </a:r>
            <a:endParaRPr lang="en-IN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2447925" y="2771775"/>
            <a:ext cx="6858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IN" alt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ABC01(0-4-0)</a:t>
            </a:r>
            <a:r>
              <a:rPr lang="en-IN" altLang="en-US" sz="2800" dirty="0">
                <a:solidFill>
                  <a:schemeClr val="tx1"/>
                </a:solidFill>
              </a:rPr>
              <a:t>     </a:t>
            </a:r>
          </a:p>
          <a:p>
            <a:pPr algn="ctr"/>
            <a:endParaRPr lang="en-IN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Session: 6</a:t>
            </a:r>
          </a:p>
          <a:p>
            <a:pPr algn="ctr"/>
            <a:endParaRPr lang="en-I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Skills of preparation of breeding houses for new born/day old chicks, monitoring temperature and humidity in case of better of </a:t>
            </a:r>
            <a:r>
              <a:rPr lang="en-I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brooders </a:t>
            </a:r>
            <a:r>
              <a:rPr lang="en-I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different seasons, skills of protecting the chicks from predators. Maintaining sanitation in chick houses</a:t>
            </a:r>
            <a:endParaRPr lang="en-I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820335" y="1178348"/>
            <a:ext cx="4450875" cy="691951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6"/>
              </a:spcBef>
            </a:pPr>
            <a:r>
              <a:rPr b="1" spc="-11" dirty="0">
                <a:latin typeface="Times New Roman" pitchFamily="18" charset="0"/>
                <a:cs typeface="Times New Roman" pitchFamily="18" charset="0"/>
              </a:rPr>
              <a:t>Battery</a:t>
            </a:r>
            <a:r>
              <a:rPr b="1" spc="-24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1" dirty="0">
                <a:latin typeface="Times New Roman" pitchFamily="18" charset="0"/>
                <a:cs typeface="Times New Roman" pitchFamily="18" charset="0"/>
              </a:rPr>
              <a:t>brooders</a:t>
            </a:r>
            <a:endParaRPr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12898" y="2364779"/>
            <a:ext cx="5895766" cy="2353238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spcBef>
                <a:spcPts val="110"/>
              </a:spcBef>
              <a:buFont typeface="Arial" pitchFamily="34" charset="0"/>
              <a:buChar char="•"/>
            </a:pPr>
            <a:r>
              <a:rPr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Multi</a:t>
            </a:r>
            <a:r>
              <a:rPr sz="2800" spc="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tier</a:t>
            </a:r>
            <a:r>
              <a:rPr sz="28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cage</a:t>
            </a:r>
            <a:r>
              <a:rPr sz="28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brooding</a:t>
            </a:r>
            <a:r>
              <a:rPr sz="2800" spc="28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sz="28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practiced</a:t>
            </a:r>
            <a:endParaRPr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"/>
              </a:spcBef>
              <a:buFont typeface="Arial" pitchFamily="34" charset="0"/>
              <a:buChar char="•"/>
            </a:pPr>
            <a:endParaRPr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16382" marR="5600" indent="-302383">
              <a:buFont typeface="Arial" pitchFamily="34" charset="0"/>
              <a:buChar char="•"/>
            </a:pPr>
            <a:r>
              <a:rPr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Bulbs</a:t>
            </a:r>
            <a:r>
              <a:rPr sz="2800" spc="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heaters with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thermostats</a:t>
            </a:r>
            <a:r>
              <a:rPr sz="2800" spc="-28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800" spc="-71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used 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provide 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warmth to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chicks 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8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battery</a:t>
            </a:r>
            <a:r>
              <a:rPr sz="2800" spc="-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brooders</a:t>
            </a:r>
            <a:endParaRPr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13274" y="909313"/>
            <a:ext cx="2955229" cy="56742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z="3600" b="1" spc="17" dirty="0">
                <a:latin typeface="Times New Roman" pitchFamily="18" charset="0"/>
                <a:cs typeface="Times New Roman" pitchFamily="18" charset="0"/>
              </a:rPr>
              <a:t>Reflectors</a:t>
            </a:r>
            <a:endParaRPr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01647" y="2195805"/>
            <a:ext cx="7575169" cy="3062897"/>
          </a:xfrm>
          <a:prstGeom prst="rect">
            <a:avLst/>
          </a:prstGeom>
        </p:spPr>
        <p:txBody>
          <a:bodyPr vert="horz" wrap="square" lIns="0" tIns="94495" rIns="0" bIns="0" rtlCol="0">
            <a:spAutoFit/>
          </a:bodyPr>
          <a:lstStyle/>
          <a:p>
            <a:pPr marL="630238" indent="-361950">
              <a:spcBef>
                <a:spcPts val="744"/>
              </a:spcBef>
              <a:buFont typeface="Arial" pitchFamily="34" charset="0"/>
              <a:buChar char="•"/>
            </a:pP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These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reflectors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sz="2600" spc="-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called</a:t>
            </a:r>
            <a:r>
              <a:rPr sz="2600" spc="39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b="1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Hovers</a:t>
            </a: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IN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0238" indent="-361950">
              <a:spcBef>
                <a:spcPts val="744"/>
              </a:spcBef>
              <a:buFont typeface="Arial" pitchFamily="34" charset="0"/>
              <a:buChar char="•"/>
            </a:pP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Flat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type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hover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These hovers are provided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heating</a:t>
            </a:r>
            <a:r>
              <a:rPr sz="2600" spc="3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element,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heating</a:t>
            </a:r>
            <a:r>
              <a:rPr sz="26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mechanism</a:t>
            </a:r>
            <a:r>
              <a:rPr sz="2600" spc="44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600" spc="-7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pilot lamp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in some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cases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thermometer is 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also</a:t>
            </a:r>
            <a:r>
              <a:rPr sz="26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there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sz="26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order</a:t>
            </a:r>
            <a:r>
              <a:rPr sz="26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record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temperature.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0238" marR="716760" indent="-361950">
              <a:spcBef>
                <a:spcPts val="639"/>
              </a:spcBef>
              <a:buFont typeface="Arial" pitchFamily="34" charset="0"/>
              <a:buChar char="•"/>
            </a:pP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Canopy</a:t>
            </a:r>
            <a:r>
              <a:rPr sz="2600" spc="22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type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hover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sz="2600" spc="-6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These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reflectors</a:t>
            </a:r>
            <a:r>
              <a:rPr sz="2600" spc="-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 in </a:t>
            </a:r>
            <a:r>
              <a:rPr sz="2600" spc="-71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concave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shape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348047" y="909314"/>
            <a:ext cx="6796721" cy="56742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z="3600" b="1" spc="-11" dirty="0">
                <a:latin typeface="Times New Roman" pitchFamily="18" charset="0"/>
                <a:cs typeface="Times New Roman" pitchFamily="18" charset="0"/>
              </a:rPr>
              <a:t>Brooder</a:t>
            </a:r>
            <a:r>
              <a:rPr sz="3600" b="1" spc="-24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17" dirty="0">
                <a:latin typeface="Times New Roman" pitchFamily="18" charset="0"/>
                <a:cs typeface="Times New Roman" pitchFamily="18" charset="0"/>
              </a:rPr>
              <a:t>guard</a:t>
            </a:r>
            <a:r>
              <a:rPr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6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sz="3600" b="1" spc="-12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11" dirty="0">
                <a:latin typeface="Times New Roman" pitchFamily="18" charset="0"/>
                <a:cs typeface="Times New Roman" pitchFamily="18" charset="0"/>
              </a:rPr>
              <a:t>chick</a:t>
            </a:r>
            <a:r>
              <a:rPr sz="3600" b="1" spc="-13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17" dirty="0">
                <a:latin typeface="Times New Roman" pitchFamily="18" charset="0"/>
                <a:cs typeface="Times New Roman" pitchFamily="18" charset="0"/>
              </a:rPr>
              <a:t>guard</a:t>
            </a:r>
            <a:endParaRPr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xfrm>
            <a:off x="1943968" y="1763613"/>
            <a:ext cx="7776864" cy="3981889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536575" marR="191789" indent="-266700">
              <a:lnSpc>
                <a:spcPct val="100000"/>
              </a:lnSpc>
              <a:spcBef>
                <a:spcPts val="110"/>
              </a:spcBef>
              <a:buFont typeface="Arial" pitchFamily="34" charset="0"/>
              <a:buChar char="•"/>
            </a:pPr>
            <a:r>
              <a:rPr sz="2800" spc="-6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are used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prevent chicks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straying </a:t>
            </a:r>
            <a:r>
              <a:rPr sz="2800" spc="-722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too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far </a:t>
            </a:r>
            <a:r>
              <a:rPr sz="2800" spc="-11" dirty="0">
                <a:latin typeface="Times New Roman" pitchFamily="18" charset="0"/>
                <a:cs typeface="Times New Roman" pitchFamily="18" charset="0"/>
              </a:rPr>
              <a:t>away</a:t>
            </a:r>
            <a:r>
              <a:rPr sz="2800" spc="1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sz="2800" spc="-22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heat</a:t>
            </a:r>
            <a:r>
              <a:rPr sz="2800" spc="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supply</a:t>
            </a:r>
            <a:r>
              <a:rPr sz="2800" spc="1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until</a:t>
            </a:r>
            <a:r>
              <a:rPr sz="2800" spc="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 learn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the source</a:t>
            </a:r>
            <a:r>
              <a:rPr sz="2800" spc="1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800" spc="-22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 smtClean="0">
                <a:latin typeface="Times New Roman" pitchFamily="18" charset="0"/>
                <a:cs typeface="Times New Roman" pitchFamily="18" charset="0"/>
              </a:rPr>
              <a:t>heat.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36575" marR="191789" indent="-266700">
              <a:lnSpc>
                <a:spcPct val="100000"/>
              </a:lnSpc>
              <a:spcBef>
                <a:spcPts val="110"/>
              </a:spcBef>
              <a:buFont typeface="Arial" pitchFamily="34" charset="0"/>
              <a:buChar char="•"/>
            </a:pPr>
            <a:r>
              <a:rPr sz="2800" spc="-28" dirty="0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provide</a:t>
            </a:r>
            <a:r>
              <a:rPr sz="2800" spc="22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brooder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guard</a:t>
            </a:r>
            <a:r>
              <a:rPr sz="2800" spc="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sz="2800" spc="1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800" spc="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diameter</a:t>
            </a:r>
            <a:r>
              <a:rPr sz="2800" spc="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800" spc="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sz="2800" spc="-1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feet,</a:t>
            </a:r>
            <a:r>
              <a:rPr sz="2800" spc="-1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height</a:t>
            </a:r>
            <a:r>
              <a:rPr sz="2800" spc="1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of the</a:t>
            </a:r>
            <a:r>
              <a:rPr sz="2800" spc="-1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brooder</a:t>
            </a:r>
            <a:r>
              <a:rPr sz="2800" spc="1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should </a:t>
            </a:r>
            <a:r>
              <a:rPr sz="2800" spc="-71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not</a:t>
            </a:r>
            <a:r>
              <a:rPr sz="2800" spc="-1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exceed</a:t>
            </a:r>
            <a:r>
              <a:rPr sz="2800" spc="1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1.5 feet.</a:t>
            </a:r>
          </a:p>
          <a:p>
            <a:pPr marL="536575" marR="387778" indent="-266700">
              <a:lnSpc>
                <a:spcPct val="100000"/>
              </a:lnSpc>
              <a:spcBef>
                <a:spcPts val="639"/>
              </a:spcBef>
              <a:buFont typeface="Arial" pitchFamily="34" charset="0"/>
              <a:buChar char="•"/>
            </a:pP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purpose, we can use materials like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cardboard</a:t>
            </a:r>
            <a:r>
              <a:rPr sz="2800" spc="1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sheet,</a:t>
            </a:r>
            <a:r>
              <a:rPr sz="2800" spc="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GI</a:t>
            </a:r>
            <a:r>
              <a:rPr sz="2800" spc="-22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sheet,</a:t>
            </a:r>
            <a:r>
              <a:rPr sz="2800" spc="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wire</a:t>
            </a:r>
            <a:r>
              <a:rPr sz="2800" spc="1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mesh,</a:t>
            </a:r>
            <a:r>
              <a:rPr sz="2800" spc="-1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800" spc="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mat </a:t>
            </a:r>
            <a:r>
              <a:rPr sz="2800" spc="-722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etc.</a:t>
            </a:r>
            <a:r>
              <a:rPr sz="2800" spc="-22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depending</a:t>
            </a:r>
            <a:r>
              <a:rPr sz="2800" spc="4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upon</a:t>
            </a:r>
            <a:r>
              <a:rPr sz="2800" spc="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 season</a:t>
            </a:r>
            <a:r>
              <a:rPr sz="2800" spc="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 brooding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43968" y="2051645"/>
            <a:ext cx="6423038" cy="397302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112320" y="2339677"/>
            <a:ext cx="924757" cy="330386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spcBef>
                <a:spcPts val="110"/>
              </a:spcBef>
            </a:pPr>
            <a:r>
              <a:rPr sz="2000" b="1" spc="-6" dirty="0">
                <a:solidFill>
                  <a:schemeClr val="tx1"/>
                </a:solidFill>
                <a:latin typeface="Arial"/>
                <a:cs typeface="Arial"/>
              </a:rPr>
              <a:t>HOVER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92040" y="5580037"/>
            <a:ext cx="1813812" cy="330386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spcBef>
                <a:spcPts val="110"/>
              </a:spcBef>
            </a:pPr>
            <a:r>
              <a:rPr sz="2000" b="1" spc="-6" dirty="0">
                <a:solidFill>
                  <a:schemeClr val="tx1"/>
                </a:solidFill>
                <a:latin typeface="Arial"/>
                <a:cs typeface="Arial"/>
              </a:rPr>
              <a:t>CHICK</a:t>
            </a:r>
            <a:r>
              <a:rPr sz="2000" b="1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b="1" spc="-17" dirty="0">
                <a:solidFill>
                  <a:schemeClr val="tx1"/>
                </a:solidFill>
                <a:latin typeface="Arial"/>
                <a:cs typeface="Arial"/>
              </a:rPr>
              <a:t>GUARD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843855" y="467469"/>
            <a:ext cx="5652841" cy="444316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z="2800" b="1" spc="-17" dirty="0">
                <a:latin typeface="Times New Roman" pitchFamily="18" charset="0"/>
                <a:cs typeface="Times New Roman" pitchFamily="18" charset="0"/>
              </a:rPr>
              <a:t>RECEIVING</a:t>
            </a:r>
            <a:r>
              <a:rPr sz="2800" b="1" spc="3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-6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800" b="1" spc="-1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-6" dirty="0">
                <a:latin typeface="Times New Roman" pitchFamily="18" charset="0"/>
                <a:cs typeface="Times New Roman" pitchFamily="18" charset="0"/>
              </a:rPr>
              <a:t>CHICKS</a:t>
            </a:r>
            <a:endParaRPr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xfrm>
            <a:off x="2304008" y="1115541"/>
            <a:ext cx="7265442" cy="6694170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399677" marR="474573" indent="-302383">
              <a:lnSpc>
                <a:spcPct val="100000"/>
              </a:lnSpc>
              <a:spcBef>
                <a:spcPts val="110"/>
              </a:spcBef>
              <a:buFont typeface="Arial" pitchFamily="34" charset="0"/>
              <a:buChar char="•"/>
            </a:pP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After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taking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out the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previous adult birds, clean </a:t>
            </a:r>
            <a:r>
              <a:rPr sz="2800" spc="-722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disinfect</a:t>
            </a:r>
            <a:r>
              <a:rPr sz="2800" spc="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poultry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house.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399677" marR="5600" indent="-302383">
              <a:lnSpc>
                <a:spcPct val="100000"/>
              </a:lnSpc>
              <a:spcBef>
                <a:spcPts val="634"/>
              </a:spcBef>
              <a:buFont typeface="Arial" pitchFamily="34" charset="0"/>
              <a:buChar char="•"/>
            </a:pPr>
            <a:r>
              <a:rPr sz="2800" spc="-6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 4</a:t>
            </a:r>
            <a:r>
              <a:rPr sz="2800" spc="-1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weeks</a:t>
            </a:r>
            <a:r>
              <a:rPr sz="2800" spc="1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interval</a:t>
            </a:r>
            <a:r>
              <a:rPr sz="2800" spc="1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may</a:t>
            </a:r>
            <a:r>
              <a:rPr sz="2800" spc="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be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provided</a:t>
            </a:r>
            <a:r>
              <a:rPr sz="2800" spc="2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between</a:t>
            </a:r>
            <a:r>
              <a:rPr sz="2800" spc="1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sz="2800" spc="-71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batches as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6" dirty="0">
                <a:latin typeface="Times New Roman" pitchFamily="18" charset="0"/>
                <a:cs typeface="Times New Roman" pitchFamily="18" charset="0"/>
              </a:rPr>
              <a:t>down</a:t>
            </a:r>
            <a:r>
              <a:rPr sz="2800" b="1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dirty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99677" marR="1018443" indent="-302383">
              <a:lnSpc>
                <a:spcPct val="100000"/>
              </a:lnSpc>
              <a:spcBef>
                <a:spcPts val="634"/>
              </a:spcBef>
              <a:buFont typeface="Arial" pitchFamily="34" charset="0"/>
              <a:buChar char="•"/>
            </a:pP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Form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circle</a:t>
            </a:r>
            <a:r>
              <a:rPr sz="2800" spc="-1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800" spc="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about</a:t>
            </a:r>
            <a:r>
              <a:rPr sz="2800" spc="1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sz="2800" spc="-1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feet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diameter</a:t>
            </a:r>
            <a:r>
              <a:rPr sz="2800" spc="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sz="2800" spc="-71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brooder</a:t>
            </a:r>
            <a:r>
              <a:rPr sz="2800" spc="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guard.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399677" marR="173590" indent="-302383">
              <a:lnSpc>
                <a:spcPct val="100000"/>
              </a:lnSpc>
              <a:spcBef>
                <a:spcPts val="639"/>
              </a:spcBef>
              <a:buFont typeface="Arial" pitchFamily="34" charset="0"/>
              <a:buChar char="•"/>
            </a:pPr>
            <a:r>
              <a:rPr sz="2800" spc="-6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sz="2800" spc="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feet</a:t>
            </a:r>
            <a:r>
              <a:rPr sz="2800" spc="-1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diameter</a:t>
            </a:r>
            <a:r>
              <a:rPr sz="2800" spc="1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brooder</a:t>
            </a:r>
            <a:r>
              <a:rPr sz="2800" spc="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can</a:t>
            </a:r>
            <a:r>
              <a:rPr sz="2800" spc="1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hold</a:t>
            </a:r>
            <a:r>
              <a:rPr sz="2800" spc="1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about</a:t>
            </a:r>
            <a:r>
              <a:rPr sz="2800" spc="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200 </a:t>
            </a:r>
            <a:r>
              <a:rPr sz="2800" spc="-71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2800" spc="-1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250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chicks</a:t>
            </a:r>
            <a:r>
              <a:rPr sz="2800" spc="-6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2800" spc="-6" dirty="0" smtClean="0">
              <a:latin typeface="Times New Roman" pitchFamily="18" charset="0"/>
              <a:cs typeface="Times New Roman" pitchFamily="18" charset="0"/>
            </a:endParaRPr>
          </a:p>
          <a:p>
            <a:pPr marL="344381" marR="33598" indent="-302383" algn="just">
              <a:spcBef>
                <a:spcPts val="110"/>
              </a:spcBef>
              <a:buFont typeface="Arial" pitchFamily="34" charset="0"/>
              <a:buChar char="•"/>
            </a:pP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sz="2800" spc="-154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minimum</a:t>
            </a:r>
            <a:r>
              <a:rPr lang="en-IN" sz="2800" spc="17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brooder</a:t>
            </a:r>
            <a:r>
              <a:rPr lang="en-IN" sz="2800" spc="1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space</a:t>
            </a:r>
            <a:r>
              <a:rPr lang="en-IN" sz="2800" spc="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IN"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150</a:t>
            </a: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IN" sz="2800" spc="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125 </a:t>
            </a:r>
            <a:r>
              <a:rPr lang="en-IN" sz="2800" spc="-71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IN" sz="2800" spc="-8" baseline="2430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sz="2800" spc="33" baseline="2430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IN"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IN" sz="2800" spc="-1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provided</a:t>
            </a:r>
            <a:r>
              <a:rPr lang="en-IN" sz="2800" spc="28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</a:t>
            </a: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chick</a:t>
            </a: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IN" sz="2800" spc="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DL </a:t>
            </a: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battery </a:t>
            </a:r>
            <a:r>
              <a:rPr lang="en-IN"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cages </a:t>
            </a:r>
            <a:r>
              <a:rPr lang="en-IN" sz="2800" spc="-17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respectively, </a:t>
            </a:r>
            <a:r>
              <a:rPr lang="en-IN"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 </a:t>
            </a: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two </a:t>
            </a:r>
            <a:r>
              <a:rPr lang="en-IN" sz="2800" spc="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wks</a:t>
            </a:r>
            <a:r>
              <a:rPr lang="en-IN"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IN"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age</a:t>
            </a:r>
            <a:endParaRPr lang="en-IN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4381" marR="695761" indent="-302383" algn="just">
              <a:spcBef>
                <a:spcPts val="634"/>
              </a:spcBef>
              <a:buFont typeface="Arial" pitchFamily="34" charset="0"/>
              <a:buChar char="•"/>
              <a:tabLst>
                <a:tab pos="4022673" algn="l"/>
                <a:tab pos="5125811" algn="l"/>
                <a:tab pos="5268603" algn="l"/>
              </a:tabLst>
            </a:pP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IN"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</a:t>
            </a:r>
            <a:r>
              <a:rPr lang="en-IN" sz="2800" spc="-17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IN"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IN" sz="2800" spc="-1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en-IN" sz="2800" spc="-17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IN" sz="2800" spc="1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wks - 0.4</a:t>
            </a:r>
            <a:r>
              <a:rPr lang="en-IN" sz="2800" spc="-1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sft</a:t>
            </a: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floor  space</a:t>
            </a:r>
            <a:r>
              <a:rPr lang="en-IN" sz="2800" spc="17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later</a:t>
            </a:r>
            <a:r>
              <a:rPr lang="en-IN" sz="2800" spc="17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extended</a:t>
            </a:r>
            <a:r>
              <a:rPr lang="en-IN" sz="2800" spc="44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0.8</a:t>
            </a:r>
            <a:r>
              <a:rPr lang="en-IN" sz="2800" spc="1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sft</a:t>
            </a: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floor </a:t>
            </a: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space</a:t>
            </a: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</a:t>
            </a: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</a:t>
            </a:r>
            <a:r>
              <a:rPr lang="en-IN"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8wks</a:t>
            </a: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IN"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age</a:t>
            </a:r>
            <a:endParaRPr lang="en-IN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99677" marR="173590" indent="-302383">
              <a:lnSpc>
                <a:spcPct val="100000"/>
              </a:lnSpc>
              <a:spcBef>
                <a:spcPts val="639"/>
              </a:spcBef>
              <a:buFont typeface="Arial" pitchFamily="34" charset="0"/>
              <a:buChar char="•"/>
            </a:pP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2150153" y="323453"/>
            <a:ext cx="7354655" cy="6238917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315682" marR="620865" indent="-302383">
              <a:spcBef>
                <a:spcPts val="110"/>
              </a:spcBef>
              <a:buFont typeface="Arial" pitchFamily="34" charset="0"/>
              <a:buChar char="•"/>
            </a:pP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 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centre 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brooder guard, provide any </a:t>
            </a:r>
            <a:r>
              <a:rPr sz="2800" spc="-7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one</a:t>
            </a:r>
            <a:r>
              <a:rPr sz="28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2800" spc="-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heat</a:t>
            </a:r>
            <a:r>
              <a:rPr sz="28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source</a:t>
            </a:r>
            <a:r>
              <a:rPr sz="28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like</a:t>
            </a:r>
            <a:r>
              <a:rPr sz="28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IR</a:t>
            </a:r>
            <a:r>
              <a:rPr sz="28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bulb,</a:t>
            </a:r>
            <a:r>
              <a:rPr sz="28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ordinary 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incandescent</a:t>
            </a:r>
            <a:r>
              <a:rPr sz="2800" spc="28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bulb</a:t>
            </a:r>
            <a:r>
              <a:rPr sz="2800" spc="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gas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brooders.</a:t>
            </a:r>
            <a:endParaRPr lang="en-IN" sz="2800" i="1" spc="-1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15682" marR="620865" indent="-302383">
              <a:spcBef>
                <a:spcPts val="110"/>
              </a:spcBef>
              <a:buFont typeface="Arial" pitchFamily="34" charset="0"/>
              <a:buChar char="•"/>
            </a:pPr>
            <a:r>
              <a:rPr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Spread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litter 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material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about 2” height in 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circle </a:t>
            </a:r>
            <a:r>
              <a:rPr sz="2800" spc="-7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8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then spread</a:t>
            </a:r>
            <a:r>
              <a:rPr sz="28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old</a:t>
            </a:r>
            <a:r>
              <a:rPr sz="28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newspaper</a:t>
            </a:r>
            <a:r>
              <a:rPr sz="2800" spc="3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over</a:t>
            </a:r>
            <a:r>
              <a:rPr sz="28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8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litter 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material.</a:t>
            </a:r>
            <a:endParaRPr lang="en-IN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15682" marR="620865" indent="-302383">
              <a:spcBef>
                <a:spcPts val="110"/>
              </a:spcBef>
              <a:buFont typeface="Arial" pitchFamily="34" charset="0"/>
              <a:buChar char="•"/>
            </a:pPr>
            <a:r>
              <a:rPr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Arrange</a:t>
            </a:r>
            <a:r>
              <a:rPr sz="2800" spc="22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feeders</a:t>
            </a:r>
            <a:r>
              <a:rPr sz="28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8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waterers</a:t>
            </a:r>
            <a:r>
              <a:rPr sz="2800" spc="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alternatively</a:t>
            </a:r>
            <a:r>
              <a:rPr sz="2800" spc="39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like</a:t>
            </a:r>
            <a:endParaRPr lang="en-IN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15682" marR="620865" indent="-302383">
              <a:spcBef>
                <a:spcPts val="110"/>
              </a:spcBef>
            </a:pPr>
            <a:r>
              <a:rPr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cart-wheel</a:t>
            </a:r>
            <a:r>
              <a:rPr sz="2800" b="1" spc="-6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fashion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15682" marR="340881" indent="-302383">
              <a:spcBef>
                <a:spcPts val="634"/>
              </a:spcBef>
              <a:buFont typeface="Arial" pitchFamily="34" charset="0"/>
              <a:buChar char="•"/>
            </a:pPr>
            <a:r>
              <a:rPr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Check 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brooder 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proper temperature 24 </a:t>
            </a:r>
            <a:r>
              <a:rPr sz="2800" spc="-7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hours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prior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</a:t>
            </a:r>
            <a:r>
              <a:rPr sz="28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arrival</a:t>
            </a:r>
            <a:r>
              <a:rPr sz="28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chicks.</a:t>
            </a:r>
            <a:endParaRPr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15682" marR="5600" indent="-302383">
              <a:spcBef>
                <a:spcPts val="639"/>
              </a:spcBef>
              <a:buFont typeface="Arial" pitchFamily="34" charset="0"/>
              <a:buChar char="•"/>
            </a:pPr>
            <a:r>
              <a:rPr lang="en-IN" sz="2800" i="1" spc="-1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witch</a:t>
            </a:r>
            <a:r>
              <a:rPr sz="2800" spc="17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sz="28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brooder</a:t>
            </a:r>
            <a:r>
              <a:rPr sz="28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heating</a:t>
            </a:r>
            <a:r>
              <a:rPr sz="2800" spc="28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source</a:t>
            </a:r>
            <a:r>
              <a:rPr sz="28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several 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hours</a:t>
            </a:r>
            <a:r>
              <a:rPr sz="28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before</a:t>
            </a:r>
            <a:r>
              <a:rPr sz="28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8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arrival</a:t>
            </a:r>
            <a:r>
              <a:rPr sz="28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2800" spc="-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8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chicks</a:t>
            </a:r>
            <a:r>
              <a:rPr sz="28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sz="28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order</a:t>
            </a:r>
            <a:r>
              <a:rPr sz="28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800" spc="-71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maintain</a:t>
            </a:r>
            <a:r>
              <a:rPr sz="28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required</a:t>
            </a:r>
            <a:r>
              <a:rPr sz="2800" spc="3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brooding</a:t>
            </a:r>
            <a:r>
              <a:rPr sz="2800" spc="3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temperature</a:t>
            </a:r>
            <a:endParaRPr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2282364" y="539477"/>
            <a:ext cx="7294452" cy="6016486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441325" marR="53197" indent="-371475" algn="just">
              <a:spcBef>
                <a:spcPts val="116"/>
              </a:spcBef>
              <a:buFont typeface="Arial" pitchFamily="34" charset="0"/>
              <a:buChar char="•"/>
            </a:pP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Spread ground maize or rava or fine mash / crumble feed </a:t>
            </a:r>
            <a:r>
              <a:rPr sz="2600" spc="-60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sz="2600" spc="-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600" spc="-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old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newspaper</a:t>
            </a:r>
            <a:r>
              <a:rPr sz="2600" spc="-39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sz="2600" spc="-3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or</a:t>
            </a:r>
            <a:r>
              <a:rPr sz="2600" spc="-28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days.</a:t>
            </a:r>
            <a:r>
              <a:rPr sz="2600" spc="-138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Afterwards,</a:t>
            </a:r>
            <a:r>
              <a:rPr sz="2600" spc="-5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sz="2600" spc="-3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will </a:t>
            </a:r>
            <a:r>
              <a:rPr sz="2600" spc="-60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learn</a:t>
            </a:r>
            <a:r>
              <a:rPr sz="2600" spc="-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sz="2600" spc="-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consume</a:t>
            </a:r>
            <a:r>
              <a:rPr sz="2600" spc="-44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feed</a:t>
            </a:r>
            <a:r>
              <a:rPr sz="2600" spc="-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sz="2600" spc="-3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600" spc="-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feeder</a:t>
            </a:r>
            <a:r>
              <a:rPr sz="2600" spc="-17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1325" marR="321982" indent="-371475">
              <a:buFont typeface="Arial" pitchFamily="34" charset="0"/>
              <a:buChar char="•"/>
              <a:tabLst>
                <a:tab pos="4896924" algn="l"/>
              </a:tabLst>
            </a:pP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Provide</a:t>
            </a:r>
            <a:r>
              <a:rPr sz="2600" spc="-28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electrolyte,</a:t>
            </a:r>
            <a:r>
              <a:rPr sz="2600" spc="-28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glucose</a:t>
            </a:r>
            <a:r>
              <a:rPr sz="2600" spc="-44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600" spc="-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vitamins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sz="26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600" spc="-28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drinking </a:t>
            </a:r>
            <a:r>
              <a:rPr sz="2600" spc="-59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water</a:t>
            </a:r>
            <a:r>
              <a:rPr sz="2600" spc="-28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sz="26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first</a:t>
            </a:r>
            <a:r>
              <a:rPr sz="2600" spc="-28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sz="26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days</a:t>
            </a:r>
            <a:r>
              <a:rPr sz="26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sz="2600" spc="-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overcom</a:t>
            </a:r>
            <a:r>
              <a:rPr lang="en-I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IN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stress.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1325" marR="33598" indent="-371475">
              <a:buFont typeface="Arial" pitchFamily="34" charset="0"/>
              <a:buChar char="•"/>
            </a:pP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After</a:t>
            </a:r>
            <a:r>
              <a:rPr sz="2600" spc="-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arrival</a:t>
            </a:r>
            <a:r>
              <a:rPr sz="2600" spc="-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2600" spc="-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chicks,</a:t>
            </a:r>
            <a:r>
              <a:rPr sz="2600" spc="-39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moist</a:t>
            </a:r>
            <a:r>
              <a:rPr sz="26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600" spc="-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beak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600" spc="-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leave</a:t>
            </a:r>
            <a:r>
              <a:rPr sz="2600" spc="-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600" spc="-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chicks </a:t>
            </a:r>
            <a:r>
              <a:rPr sz="2600" spc="-59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under</a:t>
            </a:r>
            <a:r>
              <a:rPr sz="2600" spc="-3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heating</a:t>
            </a:r>
            <a:r>
              <a:rPr sz="2600" spc="-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source</a:t>
            </a:r>
            <a:r>
              <a:rPr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1325" marR="114792" indent="-371475">
              <a:buFont typeface="Arial" pitchFamily="34" charset="0"/>
              <a:buChar char="•"/>
            </a:pP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Maintain a brooder temperature of 90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95</a:t>
            </a:r>
            <a:r>
              <a:rPr sz="2600" spc="8" baseline="2564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the first 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week</a:t>
            </a:r>
            <a:r>
              <a:rPr sz="2600" spc="-3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600" spc="-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then</a:t>
            </a:r>
            <a:r>
              <a:rPr sz="2600" spc="-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reduce</a:t>
            </a:r>
            <a:r>
              <a:rPr sz="2600" spc="-44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sz="2600" spc="17" baseline="2564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sz="2600" spc="-28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every</a:t>
            </a:r>
            <a:r>
              <a:rPr sz="26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week</a:t>
            </a:r>
            <a:r>
              <a:rPr sz="2600" spc="-28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until</a:t>
            </a:r>
            <a:r>
              <a:rPr sz="26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sz="2600" spc="-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reaches</a:t>
            </a:r>
            <a:r>
              <a:rPr sz="2600" spc="-44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600" spc="-59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room</a:t>
            </a:r>
            <a:r>
              <a:rPr sz="2600" spc="-39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temperature</a:t>
            </a:r>
            <a:r>
              <a:rPr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1325" marR="90295" indent="-371475">
              <a:buFont typeface="Arial" pitchFamily="34" charset="0"/>
              <a:buChar char="•"/>
            </a:pPr>
            <a:r>
              <a:rPr sz="2600" spc="-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Watch</a:t>
            </a:r>
            <a:r>
              <a:rPr sz="2600" spc="-3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600" spc="-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sz="2600" spc="-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2600" spc="-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chicks</a:t>
            </a:r>
            <a:r>
              <a:rPr sz="2600" spc="-28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order</a:t>
            </a:r>
            <a:r>
              <a:rPr sz="2600" spc="-39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sz="2600" spc="-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find</a:t>
            </a:r>
            <a:r>
              <a:rPr sz="26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</a:t>
            </a:r>
            <a:r>
              <a:rPr sz="2600" spc="-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whether </a:t>
            </a:r>
            <a:r>
              <a:rPr sz="2600" spc="-59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temperature</a:t>
            </a:r>
            <a:r>
              <a:rPr sz="2600" spc="-5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provided</a:t>
            </a:r>
            <a:r>
              <a:rPr sz="2600" spc="-3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correct</a:t>
            </a:r>
            <a:r>
              <a:rPr sz="2600" spc="-6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sz="2600" spc="-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less</a:t>
            </a:r>
            <a:r>
              <a:rPr sz="2600" spc="-28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sz="2600" spc="-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20027" y="201059"/>
            <a:ext cx="9372041" cy="7202381"/>
            <a:chOff x="381000" y="182397"/>
            <a:chExt cx="8501253" cy="653387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2983" y="182397"/>
              <a:ext cx="749325" cy="74932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30209" y="213398"/>
              <a:ext cx="736536" cy="736536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22314" y="371855"/>
              <a:ext cx="2880360" cy="275234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98304" y="367283"/>
              <a:ext cx="2889885" cy="2761615"/>
            </a:xfrm>
            <a:custGeom>
              <a:avLst/>
              <a:gdLst/>
              <a:ahLst/>
              <a:cxnLst/>
              <a:rect l="l" t="t" r="r" b="b"/>
              <a:pathLst>
                <a:path w="2889885" h="2761615">
                  <a:moveTo>
                    <a:pt x="0" y="2761488"/>
                  </a:moveTo>
                  <a:lnTo>
                    <a:pt x="2889504" y="2761488"/>
                  </a:lnTo>
                  <a:lnTo>
                    <a:pt x="2889504" y="0"/>
                  </a:lnTo>
                  <a:lnTo>
                    <a:pt x="0" y="0"/>
                  </a:lnTo>
                  <a:lnTo>
                    <a:pt x="0" y="2761488"/>
                  </a:lnTo>
                  <a:close/>
                </a:path>
              </a:pathLst>
            </a:custGeom>
            <a:ln w="9144">
              <a:solidFill>
                <a:srgbClr val="CCFF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62600" y="3514344"/>
              <a:ext cx="3314700" cy="316839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1000" y="3584447"/>
              <a:ext cx="3276600" cy="313182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62600" y="228599"/>
              <a:ext cx="3314700" cy="3168396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5558028" y="224027"/>
              <a:ext cx="3324225" cy="3177540"/>
            </a:xfrm>
            <a:custGeom>
              <a:avLst/>
              <a:gdLst/>
              <a:ahLst/>
              <a:cxnLst/>
              <a:rect l="l" t="t" r="r" b="b"/>
              <a:pathLst>
                <a:path w="3324225" h="3177540">
                  <a:moveTo>
                    <a:pt x="0" y="3177540"/>
                  </a:moveTo>
                  <a:lnTo>
                    <a:pt x="3323844" y="3177540"/>
                  </a:lnTo>
                  <a:lnTo>
                    <a:pt x="3323844" y="0"/>
                  </a:lnTo>
                  <a:lnTo>
                    <a:pt x="0" y="0"/>
                  </a:lnTo>
                  <a:lnTo>
                    <a:pt x="0" y="3177540"/>
                  </a:lnTo>
                  <a:close/>
                </a:path>
              </a:pathLst>
            </a:custGeom>
            <a:ln w="9144">
              <a:solidFill>
                <a:srgbClr val="CCFF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43000" y="6858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152400" y="0"/>
                  </a:moveTo>
                  <a:lnTo>
                    <a:pt x="104231" y="5827"/>
                  </a:lnTo>
                  <a:lnTo>
                    <a:pt x="62396" y="22055"/>
                  </a:lnTo>
                  <a:lnTo>
                    <a:pt x="29405" y="46798"/>
                  </a:lnTo>
                  <a:lnTo>
                    <a:pt x="7769" y="78175"/>
                  </a:lnTo>
                  <a:lnTo>
                    <a:pt x="0" y="114300"/>
                  </a:lnTo>
                  <a:lnTo>
                    <a:pt x="7769" y="150424"/>
                  </a:lnTo>
                  <a:lnTo>
                    <a:pt x="29405" y="181801"/>
                  </a:lnTo>
                  <a:lnTo>
                    <a:pt x="62396" y="206544"/>
                  </a:lnTo>
                  <a:lnTo>
                    <a:pt x="104231" y="222772"/>
                  </a:lnTo>
                  <a:lnTo>
                    <a:pt x="152400" y="228600"/>
                  </a:lnTo>
                  <a:lnTo>
                    <a:pt x="200582" y="222772"/>
                  </a:lnTo>
                  <a:lnTo>
                    <a:pt x="242419" y="206544"/>
                  </a:lnTo>
                  <a:lnTo>
                    <a:pt x="275405" y="181801"/>
                  </a:lnTo>
                  <a:lnTo>
                    <a:pt x="297033" y="150424"/>
                  </a:lnTo>
                  <a:lnTo>
                    <a:pt x="304800" y="114300"/>
                  </a:lnTo>
                  <a:lnTo>
                    <a:pt x="297033" y="78175"/>
                  </a:lnTo>
                  <a:lnTo>
                    <a:pt x="275405" y="46798"/>
                  </a:lnTo>
                  <a:lnTo>
                    <a:pt x="242419" y="22055"/>
                  </a:lnTo>
                  <a:lnTo>
                    <a:pt x="200582" y="5827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230706" y="753998"/>
              <a:ext cx="129539" cy="24130"/>
            </a:xfrm>
            <a:custGeom>
              <a:avLst/>
              <a:gdLst/>
              <a:ahLst/>
              <a:cxnLst/>
              <a:rect l="l" t="t" r="r" b="b"/>
              <a:pathLst>
                <a:path w="129540" h="24129">
                  <a:moveTo>
                    <a:pt x="24637" y="0"/>
                  </a:moveTo>
                  <a:lnTo>
                    <a:pt x="7099" y="0"/>
                  </a:lnTo>
                  <a:lnTo>
                    <a:pt x="0" y="5334"/>
                  </a:lnTo>
                  <a:lnTo>
                    <a:pt x="0" y="18541"/>
                  </a:lnTo>
                  <a:lnTo>
                    <a:pt x="7099" y="23875"/>
                  </a:lnTo>
                  <a:lnTo>
                    <a:pt x="24637" y="23875"/>
                  </a:lnTo>
                  <a:lnTo>
                    <a:pt x="31750" y="18541"/>
                  </a:lnTo>
                  <a:lnTo>
                    <a:pt x="31750" y="5334"/>
                  </a:lnTo>
                  <a:lnTo>
                    <a:pt x="24637" y="0"/>
                  </a:lnTo>
                  <a:close/>
                </a:path>
                <a:path w="129540" h="24129">
                  <a:moveTo>
                    <a:pt x="122224" y="0"/>
                  </a:moveTo>
                  <a:lnTo>
                    <a:pt x="104698" y="0"/>
                  </a:lnTo>
                  <a:lnTo>
                    <a:pt x="97586" y="5334"/>
                  </a:lnTo>
                  <a:lnTo>
                    <a:pt x="97586" y="18541"/>
                  </a:lnTo>
                  <a:lnTo>
                    <a:pt x="104698" y="23875"/>
                  </a:lnTo>
                  <a:lnTo>
                    <a:pt x="122224" y="23875"/>
                  </a:lnTo>
                  <a:lnTo>
                    <a:pt x="129336" y="18541"/>
                  </a:lnTo>
                  <a:lnTo>
                    <a:pt x="129336" y="5334"/>
                  </a:lnTo>
                  <a:lnTo>
                    <a:pt x="122224" y="0"/>
                  </a:lnTo>
                  <a:close/>
                </a:path>
              </a:pathLst>
            </a:custGeom>
            <a:solidFill>
              <a:srgbClr val="CDC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143000" y="6858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87706" y="80137"/>
                  </a:moveTo>
                  <a:lnTo>
                    <a:pt x="87706" y="73533"/>
                  </a:lnTo>
                  <a:lnTo>
                    <a:pt x="94805" y="68199"/>
                  </a:lnTo>
                  <a:lnTo>
                    <a:pt x="103581" y="68199"/>
                  </a:lnTo>
                  <a:lnTo>
                    <a:pt x="112344" y="68199"/>
                  </a:lnTo>
                  <a:lnTo>
                    <a:pt x="119456" y="73533"/>
                  </a:lnTo>
                  <a:lnTo>
                    <a:pt x="119456" y="80137"/>
                  </a:lnTo>
                  <a:lnTo>
                    <a:pt x="119456" y="86740"/>
                  </a:lnTo>
                  <a:lnTo>
                    <a:pt x="112344" y="92075"/>
                  </a:lnTo>
                  <a:lnTo>
                    <a:pt x="103581" y="92075"/>
                  </a:lnTo>
                  <a:lnTo>
                    <a:pt x="94805" y="92075"/>
                  </a:lnTo>
                  <a:lnTo>
                    <a:pt x="87706" y="86740"/>
                  </a:lnTo>
                  <a:lnTo>
                    <a:pt x="87706" y="80137"/>
                  </a:lnTo>
                  <a:close/>
                </a:path>
                <a:path w="304800" h="228600">
                  <a:moveTo>
                    <a:pt x="185293" y="80137"/>
                  </a:moveTo>
                  <a:lnTo>
                    <a:pt x="185293" y="73533"/>
                  </a:lnTo>
                  <a:lnTo>
                    <a:pt x="192405" y="68199"/>
                  </a:lnTo>
                  <a:lnTo>
                    <a:pt x="201168" y="68199"/>
                  </a:lnTo>
                  <a:lnTo>
                    <a:pt x="209931" y="68199"/>
                  </a:lnTo>
                  <a:lnTo>
                    <a:pt x="217043" y="73533"/>
                  </a:lnTo>
                  <a:lnTo>
                    <a:pt x="217043" y="80137"/>
                  </a:lnTo>
                  <a:lnTo>
                    <a:pt x="217043" y="86740"/>
                  </a:lnTo>
                  <a:lnTo>
                    <a:pt x="209931" y="92075"/>
                  </a:lnTo>
                  <a:lnTo>
                    <a:pt x="201168" y="92075"/>
                  </a:lnTo>
                  <a:lnTo>
                    <a:pt x="192405" y="92075"/>
                  </a:lnTo>
                  <a:lnTo>
                    <a:pt x="185293" y="86740"/>
                  </a:lnTo>
                  <a:lnTo>
                    <a:pt x="185293" y="80137"/>
                  </a:lnTo>
                  <a:close/>
                </a:path>
                <a:path w="304800" h="228600">
                  <a:moveTo>
                    <a:pt x="69799" y="164084"/>
                  </a:moveTo>
                  <a:lnTo>
                    <a:pt x="111082" y="180086"/>
                  </a:lnTo>
                  <a:lnTo>
                    <a:pt x="152339" y="185420"/>
                  </a:lnTo>
                  <a:lnTo>
                    <a:pt x="193582" y="180086"/>
                  </a:lnTo>
                  <a:lnTo>
                    <a:pt x="234822" y="164084"/>
                  </a:lnTo>
                </a:path>
                <a:path w="304800" h="228600">
                  <a:moveTo>
                    <a:pt x="0" y="114300"/>
                  </a:moveTo>
                  <a:lnTo>
                    <a:pt x="29405" y="46798"/>
                  </a:lnTo>
                  <a:lnTo>
                    <a:pt x="62396" y="22055"/>
                  </a:lnTo>
                  <a:lnTo>
                    <a:pt x="104231" y="5827"/>
                  </a:lnTo>
                  <a:lnTo>
                    <a:pt x="152400" y="0"/>
                  </a:lnTo>
                  <a:lnTo>
                    <a:pt x="200582" y="5827"/>
                  </a:lnTo>
                  <a:lnTo>
                    <a:pt x="242419" y="22055"/>
                  </a:lnTo>
                  <a:lnTo>
                    <a:pt x="275405" y="46798"/>
                  </a:lnTo>
                  <a:lnTo>
                    <a:pt x="297033" y="78175"/>
                  </a:lnTo>
                  <a:lnTo>
                    <a:pt x="304800" y="114300"/>
                  </a:lnTo>
                  <a:lnTo>
                    <a:pt x="297033" y="150424"/>
                  </a:lnTo>
                  <a:lnTo>
                    <a:pt x="275405" y="181801"/>
                  </a:lnTo>
                  <a:lnTo>
                    <a:pt x="242419" y="206544"/>
                  </a:lnTo>
                  <a:lnTo>
                    <a:pt x="200582" y="222772"/>
                  </a:lnTo>
                  <a:lnTo>
                    <a:pt x="152400" y="228600"/>
                  </a:lnTo>
                  <a:lnTo>
                    <a:pt x="104231" y="222772"/>
                  </a:lnTo>
                  <a:lnTo>
                    <a:pt x="62396" y="206544"/>
                  </a:lnTo>
                  <a:lnTo>
                    <a:pt x="29405" y="181801"/>
                  </a:lnTo>
                  <a:lnTo>
                    <a:pt x="7769" y="150424"/>
                  </a:lnTo>
                  <a:lnTo>
                    <a:pt x="0" y="1143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600200" y="9144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152400" y="0"/>
                  </a:moveTo>
                  <a:lnTo>
                    <a:pt x="104217" y="5827"/>
                  </a:lnTo>
                  <a:lnTo>
                    <a:pt x="62380" y="22055"/>
                  </a:lnTo>
                  <a:lnTo>
                    <a:pt x="29394" y="46798"/>
                  </a:lnTo>
                  <a:lnTo>
                    <a:pt x="7766" y="78175"/>
                  </a:lnTo>
                  <a:lnTo>
                    <a:pt x="0" y="114300"/>
                  </a:lnTo>
                  <a:lnTo>
                    <a:pt x="7766" y="150424"/>
                  </a:lnTo>
                  <a:lnTo>
                    <a:pt x="29394" y="181801"/>
                  </a:lnTo>
                  <a:lnTo>
                    <a:pt x="62380" y="206544"/>
                  </a:lnTo>
                  <a:lnTo>
                    <a:pt x="104217" y="222772"/>
                  </a:lnTo>
                  <a:lnTo>
                    <a:pt x="152400" y="228600"/>
                  </a:lnTo>
                  <a:lnTo>
                    <a:pt x="200582" y="222772"/>
                  </a:lnTo>
                  <a:lnTo>
                    <a:pt x="242419" y="206544"/>
                  </a:lnTo>
                  <a:lnTo>
                    <a:pt x="275405" y="181801"/>
                  </a:lnTo>
                  <a:lnTo>
                    <a:pt x="297033" y="150424"/>
                  </a:lnTo>
                  <a:lnTo>
                    <a:pt x="304800" y="114300"/>
                  </a:lnTo>
                  <a:lnTo>
                    <a:pt x="297033" y="78175"/>
                  </a:lnTo>
                  <a:lnTo>
                    <a:pt x="275405" y="46798"/>
                  </a:lnTo>
                  <a:lnTo>
                    <a:pt x="242419" y="22055"/>
                  </a:lnTo>
                  <a:lnTo>
                    <a:pt x="200582" y="5827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687957" y="982598"/>
              <a:ext cx="129539" cy="24130"/>
            </a:xfrm>
            <a:custGeom>
              <a:avLst/>
              <a:gdLst/>
              <a:ahLst/>
              <a:cxnLst/>
              <a:rect l="l" t="t" r="r" b="b"/>
              <a:pathLst>
                <a:path w="129539" h="24130">
                  <a:moveTo>
                    <a:pt x="24637" y="0"/>
                  </a:moveTo>
                  <a:lnTo>
                    <a:pt x="7112" y="0"/>
                  </a:lnTo>
                  <a:lnTo>
                    <a:pt x="0" y="5334"/>
                  </a:lnTo>
                  <a:lnTo>
                    <a:pt x="0" y="18541"/>
                  </a:lnTo>
                  <a:lnTo>
                    <a:pt x="7112" y="23875"/>
                  </a:lnTo>
                  <a:lnTo>
                    <a:pt x="24637" y="23875"/>
                  </a:lnTo>
                  <a:lnTo>
                    <a:pt x="31750" y="18541"/>
                  </a:lnTo>
                  <a:lnTo>
                    <a:pt x="31750" y="5334"/>
                  </a:lnTo>
                  <a:lnTo>
                    <a:pt x="24637" y="0"/>
                  </a:lnTo>
                  <a:close/>
                </a:path>
                <a:path w="129539" h="24130">
                  <a:moveTo>
                    <a:pt x="122174" y="0"/>
                  </a:moveTo>
                  <a:lnTo>
                    <a:pt x="104648" y="0"/>
                  </a:lnTo>
                  <a:lnTo>
                    <a:pt x="97536" y="5334"/>
                  </a:lnTo>
                  <a:lnTo>
                    <a:pt x="97536" y="18541"/>
                  </a:lnTo>
                  <a:lnTo>
                    <a:pt x="104648" y="23875"/>
                  </a:lnTo>
                  <a:lnTo>
                    <a:pt x="122174" y="23875"/>
                  </a:lnTo>
                  <a:lnTo>
                    <a:pt x="129286" y="18541"/>
                  </a:lnTo>
                  <a:lnTo>
                    <a:pt x="129286" y="5334"/>
                  </a:lnTo>
                  <a:lnTo>
                    <a:pt x="122174" y="0"/>
                  </a:lnTo>
                  <a:close/>
                </a:path>
              </a:pathLst>
            </a:custGeom>
            <a:solidFill>
              <a:srgbClr val="CDC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600200" y="9144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87756" y="80137"/>
                  </a:moveTo>
                  <a:lnTo>
                    <a:pt x="87756" y="73533"/>
                  </a:lnTo>
                  <a:lnTo>
                    <a:pt x="94868" y="68199"/>
                  </a:lnTo>
                  <a:lnTo>
                    <a:pt x="103631" y="68199"/>
                  </a:lnTo>
                  <a:lnTo>
                    <a:pt x="112394" y="68199"/>
                  </a:lnTo>
                  <a:lnTo>
                    <a:pt x="119506" y="73533"/>
                  </a:lnTo>
                  <a:lnTo>
                    <a:pt x="119506" y="80137"/>
                  </a:lnTo>
                  <a:lnTo>
                    <a:pt x="119506" y="86740"/>
                  </a:lnTo>
                  <a:lnTo>
                    <a:pt x="112394" y="92075"/>
                  </a:lnTo>
                  <a:lnTo>
                    <a:pt x="103631" y="92075"/>
                  </a:lnTo>
                  <a:lnTo>
                    <a:pt x="94868" y="92075"/>
                  </a:lnTo>
                  <a:lnTo>
                    <a:pt x="87756" y="86740"/>
                  </a:lnTo>
                  <a:lnTo>
                    <a:pt x="87756" y="80137"/>
                  </a:lnTo>
                  <a:close/>
                </a:path>
                <a:path w="304800" h="228600">
                  <a:moveTo>
                    <a:pt x="185293" y="80137"/>
                  </a:moveTo>
                  <a:lnTo>
                    <a:pt x="185293" y="73533"/>
                  </a:lnTo>
                  <a:lnTo>
                    <a:pt x="192405" y="68199"/>
                  </a:lnTo>
                  <a:lnTo>
                    <a:pt x="201168" y="68199"/>
                  </a:lnTo>
                  <a:lnTo>
                    <a:pt x="209931" y="68199"/>
                  </a:lnTo>
                  <a:lnTo>
                    <a:pt x="217043" y="73533"/>
                  </a:lnTo>
                  <a:lnTo>
                    <a:pt x="217043" y="80137"/>
                  </a:lnTo>
                  <a:lnTo>
                    <a:pt x="217043" y="86740"/>
                  </a:lnTo>
                  <a:lnTo>
                    <a:pt x="209931" y="92075"/>
                  </a:lnTo>
                  <a:lnTo>
                    <a:pt x="201168" y="92075"/>
                  </a:lnTo>
                  <a:lnTo>
                    <a:pt x="192405" y="92075"/>
                  </a:lnTo>
                  <a:lnTo>
                    <a:pt x="185293" y="86740"/>
                  </a:lnTo>
                  <a:lnTo>
                    <a:pt x="185293" y="80137"/>
                  </a:lnTo>
                  <a:close/>
                </a:path>
                <a:path w="304800" h="228600">
                  <a:moveTo>
                    <a:pt x="69850" y="164084"/>
                  </a:moveTo>
                  <a:lnTo>
                    <a:pt x="111093" y="180086"/>
                  </a:lnTo>
                  <a:lnTo>
                    <a:pt x="152336" y="185420"/>
                  </a:lnTo>
                  <a:lnTo>
                    <a:pt x="193579" y="180086"/>
                  </a:lnTo>
                  <a:lnTo>
                    <a:pt x="234823" y="164084"/>
                  </a:lnTo>
                </a:path>
                <a:path w="304800" h="228600">
                  <a:moveTo>
                    <a:pt x="0" y="114300"/>
                  </a:moveTo>
                  <a:lnTo>
                    <a:pt x="29394" y="46798"/>
                  </a:lnTo>
                  <a:lnTo>
                    <a:pt x="62380" y="22055"/>
                  </a:lnTo>
                  <a:lnTo>
                    <a:pt x="104217" y="5827"/>
                  </a:lnTo>
                  <a:lnTo>
                    <a:pt x="152400" y="0"/>
                  </a:lnTo>
                  <a:lnTo>
                    <a:pt x="200582" y="5827"/>
                  </a:lnTo>
                  <a:lnTo>
                    <a:pt x="242419" y="22055"/>
                  </a:lnTo>
                  <a:lnTo>
                    <a:pt x="275405" y="46798"/>
                  </a:lnTo>
                  <a:lnTo>
                    <a:pt x="297033" y="78175"/>
                  </a:lnTo>
                  <a:lnTo>
                    <a:pt x="304800" y="114300"/>
                  </a:lnTo>
                  <a:lnTo>
                    <a:pt x="297033" y="150424"/>
                  </a:lnTo>
                  <a:lnTo>
                    <a:pt x="275405" y="181801"/>
                  </a:lnTo>
                  <a:lnTo>
                    <a:pt x="242419" y="206544"/>
                  </a:lnTo>
                  <a:lnTo>
                    <a:pt x="200582" y="222772"/>
                  </a:lnTo>
                  <a:lnTo>
                    <a:pt x="152400" y="228600"/>
                  </a:lnTo>
                  <a:lnTo>
                    <a:pt x="104217" y="222772"/>
                  </a:lnTo>
                  <a:lnTo>
                    <a:pt x="62380" y="206544"/>
                  </a:lnTo>
                  <a:lnTo>
                    <a:pt x="29394" y="181801"/>
                  </a:lnTo>
                  <a:lnTo>
                    <a:pt x="7766" y="150424"/>
                  </a:lnTo>
                  <a:lnTo>
                    <a:pt x="0" y="1143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905000" y="6096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152400" y="0"/>
                  </a:moveTo>
                  <a:lnTo>
                    <a:pt x="104217" y="5827"/>
                  </a:lnTo>
                  <a:lnTo>
                    <a:pt x="62380" y="22055"/>
                  </a:lnTo>
                  <a:lnTo>
                    <a:pt x="29394" y="46798"/>
                  </a:lnTo>
                  <a:lnTo>
                    <a:pt x="7766" y="78175"/>
                  </a:lnTo>
                  <a:lnTo>
                    <a:pt x="0" y="114300"/>
                  </a:lnTo>
                  <a:lnTo>
                    <a:pt x="7766" y="150424"/>
                  </a:lnTo>
                  <a:lnTo>
                    <a:pt x="29394" y="181801"/>
                  </a:lnTo>
                  <a:lnTo>
                    <a:pt x="62380" y="206544"/>
                  </a:lnTo>
                  <a:lnTo>
                    <a:pt x="104217" y="222772"/>
                  </a:lnTo>
                  <a:lnTo>
                    <a:pt x="152400" y="228600"/>
                  </a:lnTo>
                  <a:lnTo>
                    <a:pt x="200582" y="222772"/>
                  </a:lnTo>
                  <a:lnTo>
                    <a:pt x="242419" y="206544"/>
                  </a:lnTo>
                  <a:lnTo>
                    <a:pt x="275405" y="181801"/>
                  </a:lnTo>
                  <a:lnTo>
                    <a:pt x="297033" y="150424"/>
                  </a:lnTo>
                  <a:lnTo>
                    <a:pt x="304800" y="114300"/>
                  </a:lnTo>
                  <a:lnTo>
                    <a:pt x="297033" y="78175"/>
                  </a:lnTo>
                  <a:lnTo>
                    <a:pt x="275405" y="46798"/>
                  </a:lnTo>
                  <a:lnTo>
                    <a:pt x="242419" y="22055"/>
                  </a:lnTo>
                  <a:lnTo>
                    <a:pt x="200582" y="5827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992757" y="677798"/>
              <a:ext cx="129539" cy="24130"/>
            </a:xfrm>
            <a:custGeom>
              <a:avLst/>
              <a:gdLst/>
              <a:ahLst/>
              <a:cxnLst/>
              <a:rect l="l" t="t" r="r" b="b"/>
              <a:pathLst>
                <a:path w="129539" h="24129">
                  <a:moveTo>
                    <a:pt x="24637" y="0"/>
                  </a:moveTo>
                  <a:lnTo>
                    <a:pt x="7112" y="0"/>
                  </a:lnTo>
                  <a:lnTo>
                    <a:pt x="0" y="5334"/>
                  </a:lnTo>
                  <a:lnTo>
                    <a:pt x="0" y="18541"/>
                  </a:lnTo>
                  <a:lnTo>
                    <a:pt x="7112" y="23875"/>
                  </a:lnTo>
                  <a:lnTo>
                    <a:pt x="24637" y="23875"/>
                  </a:lnTo>
                  <a:lnTo>
                    <a:pt x="31750" y="18541"/>
                  </a:lnTo>
                  <a:lnTo>
                    <a:pt x="31750" y="5334"/>
                  </a:lnTo>
                  <a:lnTo>
                    <a:pt x="24637" y="0"/>
                  </a:lnTo>
                  <a:close/>
                </a:path>
                <a:path w="129539" h="24129">
                  <a:moveTo>
                    <a:pt x="122174" y="0"/>
                  </a:moveTo>
                  <a:lnTo>
                    <a:pt x="104648" y="0"/>
                  </a:lnTo>
                  <a:lnTo>
                    <a:pt x="97536" y="5334"/>
                  </a:lnTo>
                  <a:lnTo>
                    <a:pt x="97536" y="18541"/>
                  </a:lnTo>
                  <a:lnTo>
                    <a:pt x="104648" y="23875"/>
                  </a:lnTo>
                  <a:lnTo>
                    <a:pt x="122174" y="23875"/>
                  </a:lnTo>
                  <a:lnTo>
                    <a:pt x="129286" y="18541"/>
                  </a:lnTo>
                  <a:lnTo>
                    <a:pt x="129286" y="5334"/>
                  </a:lnTo>
                  <a:lnTo>
                    <a:pt x="122174" y="0"/>
                  </a:lnTo>
                  <a:close/>
                </a:path>
              </a:pathLst>
            </a:custGeom>
            <a:solidFill>
              <a:srgbClr val="CDC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905000" y="6096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87756" y="80137"/>
                  </a:moveTo>
                  <a:lnTo>
                    <a:pt x="87756" y="73533"/>
                  </a:lnTo>
                  <a:lnTo>
                    <a:pt x="94868" y="68199"/>
                  </a:lnTo>
                  <a:lnTo>
                    <a:pt x="103631" y="68199"/>
                  </a:lnTo>
                  <a:lnTo>
                    <a:pt x="112394" y="68199"/>
                  </a:lnTo>
                  <a:lnTo>
                    <a:pt x="119506" y="73533"/>
                  </a:lnTo>
                  <a:lnTo>
                    <a:pt x="119506" y="80137"/>
                  </a:lnTo>
                  <a:lnTo>
                    <a:pt x="119506" y="86740"/>
                  </a:lnTo>
                  <a:lnTo>
                    <a:pt x="112394" y="92075"/>
                  </a:lnTo>
                  <a:lnTo>
                    <a:pt x="103631" y="92075"/>
                  </a:lnTo>
                  <a:lnTo>
                    <a:pt x="94868" y="92075"/>
                  </a:lnTo>
                  <a:lnTo>
                    <a:pt x="87756" y="86740"/>
                  </a:lnTo>
                  <a:lnTo>
                    <a:pt x="87756" y="80137"/>
                  </a:lnTo>
                  <a:close/>
                </a:path>
                <a:path w="304800" h="228600">
                  <a:moveTo>
                    <a:pt x="185293" y="80137"/>
                  </a:moveTo>
                  <a:lnTo>
                    <a:pt x="185293" y="73533"/>
                  </a:lnTo>
                  <a:lnTo>
                    <a:pt x="192405" y="68199"/>
                  </a:lnTo>
                  <a:lnTo>
                    <a:pt x="201168" y="68199"/>
                  </a:lnTo>
                  <a:lnTo>
                    <a:pt x="209931" y="68199"/>
                  </a:lnTo>
                  <a:lnTo>
                    <a:pt x="217043" y="73533"/>
                  </a:lnTo>
                  <a:lnTo>
                    <a:pt x="217043" y="80137"/>
                  </a:lnTo>
                  <a:lnTo>
                    <a:pt x="217043" y="86740"/>
                  </a:lnTo>
                  <a:lnTo>
                    <a:pt x="209931" y="92075"/>
                  </a:lnTo>
                  <a:lnTo>
                    <a:pt x="201168" y="92075"/>
                  </a:lnTo>
                  <a:lnTo>
                    <a:pt x="192405" y="92075"/>
                  </a:lnTo>
                  <a:lnTo>
                    <a:pt x="185293" y="86740"/>
                  </a:lnTo>
                  <a:lnTo>
                    <a:pt x="185293" y="80137"/>
                  </a:lnTo>
                  <a:close/>
                </a:path>
                <a:path w="304800" h="228600">
                  <a:moveTo>
                    <a:pt x="69850" y="164084"/>
                  </a:moveTo>
                  <a:lnTo>
                    <a:pt x="111093" y="180086"/>
                  </a:lnTo>
                  <a:lnTo>
                    <a:pt x="152336" y="185420"/>
                  </a:lnTo>
                  <a:lnTo>
                    <a:pt x="193579" y="180086"/>
                  </a:lnTo>
                  <a:lnTo>
                    <a:pt x="234823" y="164084"/>
                  </a:lnTo>
                </a:path>
                <a:path w="304800" h="228600">
                  <a:moveTo>
                    <a:pt x="0" y="114300"/>
                  </a:moveTo>
                  <a:lnTo>
                    <a:pt x="29394" y="46798"/>
                  </a:lnTo>
                  <a:lnTo>
                    <a:pt x="62380" y="22055"/>
                  </a:lnTo>
                  <a:lnTo>
                    <a:pt x="104217" y="5827"/>
                  </a:lnTo>
                  <a:lnTo>
                    <a:pt x="152400" y="0"/>
                  </a:lnTo>
                  <a:lnTo>
                    <a:pt x="200582" y="5827"/>
                  </a:lnTo>
                  <a:lnTo>
                    <a:pt x="242419" y="22055"/>
                  </a:lnTo>
                  <a:lnTo>
                    <a:pt x="275405" y="46798"/>
                  </a:lnTo>
                  <a:lnTo>
                    <a:pt x="297033" y="78175"/>
                  </a:lnTo>
                  <a:lnTo>
                    <a:pt x="304800" y="114300"/>
                  </a:lnTo>
                  <a:lnTo>
                    <a:pt x="297033" y="150424"/>
                  </a:lnTo>
                  <a:lnTo>
                    <a:pt x="275405" y="181801"/>
                  </a:lnTo>
                  <a:lnTo>
                    <a:pt x="242419" y="206544"/>
                  </a:lnTo>
                  <a:lnTo>
                    <a:pt x="200582" y="222772"/>
                  </a:lnTo>
                  <a:lnTo>
                    <a:pt x="152400" y="228600"/>
                  </a:lnTo>
                  <a:lnTo>
                    <a:pt x="104217" y="222772"/>
                  </a:lnTo>
                  <a:lnTo>
                    <a:pt x="62380" y="206544"/>
                  </a:lnTo>
                  <a:lnTo>
                    <a:pt x="29394" y="181801"/>
                  </a:lnTo>
                  <a:lnTo>
                    <a:pt x="7766" y="150424"/>
                  </a:lnTo>
                  <a:lnTo>
                    <a:pt x="0" y="1143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219200" y="12954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152400" y="0"/>
                  </a:moveTo>
                  <a:lnTo>
                    <a:pt x="104217" y="5827"/>
                  </a:lnTo>
                  <a:lnTo>
                    <a:pt x="62380" y="22055"/>
                  </a:lnTo>
                  <a:lnTo>
                    <a:pt x="29394" y="46798"/>
                  </a:lnTo>
                  <a:lnTo>
                    <a:pt x="7766" y="78175"/>
                  </a:lnTo>
                  <a:lnTo>
                    <a:pt x="0" y="114300"/>
                  </a:lnTo>
                  <a:lnTo>
                    <a:pt x="7766" y="150424"/>
                  </a:lnTo>
                  <a:lnTo>
                    <a:pt x="29394" y="181801"/>
                  </a:lnTo>
                  <a:lnTo>
                    <a:pt x="62380" y="206544"/>
                  </a:lnTo>
                  <a:lnTo>
                    <a:pt x="104217" y="222772"/>
                  </a:lnTo>
                  <a:lnTo>
                    <a:pt x="152400" y="228600"/>
                  </a:lnTo>
                  <a:lnTo>
                    <a:pt x="200582" y="222772"/>
                  </a:lnTo>
                  <a:lnTo>
                    <a:pt x="242419" y="206544"/>
                  </a:lnTo>
                  <a:lnTo>
                    <a:pt x="275405" y="181801"/>
                  </a:lnTo>
                  <a:lnTo>
                    <a:pt x="297033" y="150424"/>
                  </a:lnTo>
                  <a:lnTo>
                    <a:pt x="304800" y="114300"/>
                  </a:lnTo>
                  <a:lnTo>
                    <a:pt x="297033" y="78175"/>
                  </a:lnTo>
                  <a:lnTo>
                    <a:pt x="275405" y="46798"/>
                  </a:lnTo>
                  <a:lnTo>
                    <a:pt x="242419" y="22055"/>
                  </a:lnTo>
                  <a:lnTo>
                    <a:pt x="200582" y="5827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306957" y="1363599"/>
              <a:ext cx="129539" cy="24130"/>
            </a:xfrm>
            <a:custGeom>
              <a:avLst/>
              <a:gdLst/>
              <a:ahLst/>
              <a:cxnLst/>
              <a:rect l="l" t="t" r="r" b="b"/>
              <a:pathLst>
                <a:path w="129540" h="24130">
                  <a:moveTo>
                    <a:pt x="24637" y="0"/>
                  </a:moveTo>
                  <a:lnTo>
                    <a:pt x="7112" y="0"/>
                  </a:lnTo>
                  <a:lnTo>
                    <a:pt x="0" y="5334"/>
                  </a:lnTo>
                  <a:lnTo>
                    <a:pt x="0" y="18541"/>
                  </a:lnTo>
                  <a:lnTo>
                    <a:pt x="7112" y="23875"/>
                  </a:lnTo>
                  <a:lnTo>
                    <a:pt x="24637" y="23875"/>
                  </a:lnTo>
                  <a:lnTo>
                    <a:pt x="31750" y="18541"/>
                  </a:lnTo>
                  <a:lnTo>
                    <a:pt x="31750" y="5334"/>
                  </a:lnTo>
                  <a:lnTo>
                    <a:pt x="24637" y="0"/>
                  </a:lnTo>
                  <a:close/>
                </a:path>
                <a:path w="129540" h="24130">
                  <a:moveTo>
                    <a:pt x="122174" y="0"/>
                  </a:moveTo>
                  <a:lnTo>
                    <a:pt x="104648" y="0"/>
                  </a:lnTo>
                  <a:lnTo>
                    <a:pt x="97536" y="5334"/>
                  </a:lnTo>
                  <a:lnTo>
                    <a:pt x="97536" y="18541"/>
                  </a:lnTo>
                  <a:lnTo>
                    <a:pt x="104648" y="23875"/>
                  </a:lnTo>
                  <a:lnTo>
                    <a:pt x="122174" y="23875"/>
                  </a:lnTo>
                  <a:lnTo>
                    <a:pt x="129286" y="18541"/>
                  </a:lnTo>
                  <a:lnTo>
                    <a:pt x="129286" y="5334"/>
                  </a:lnTo>
                  <a:lnTo>
                    <a:pt x="122174" y="0"/>
                  </a:lnTo>
                  <a:close/>
                </a:path>
              </a:pathLst>
            </a:custGeom>
            <a:solidFill>
              <a:srgbClr val="CDC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219200" y="12954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87756" y="80137"/>
                  </a:moveTo>
                  <a:lnTo>
                    <a:pt x="87756" y="73533"/>
                  </a:lnTo>
                  <a:lnTo>
                    <a:pt x="94868" y="68199"/>
                  </a:lnTo>
                  <a:lnTo>
                    <a:pt x="103631" y="68199"/>
                  </a:lnTo>
                  <a:lnTo>
                    <a:pt x="112394" y="68199"/>
                  </a:lnTo>
                  <a:lnTo>
                    <a:pt x="119506" y="73533"/>
                  </a:lnTo>
                  <a:lnTo>
                    <a:pt x="119506" y="80137"/>
                  </a:lnTo>
                  <a:lnTo>
                    <a:pt x="119506" y="86740"/>
                  </a:lnTo>
                  <a:lnTo>
                    <a:pt x="112394" y="92075"/>
                  </a:lnTo>
                  <a:lnTo>
                    <a:pt x="103631" y="92075"/>
                  </a:lnTo>
                  <a:lnTo>
                    <a:pt x="94868" y="92075"/>
                  </a:lnTo>
                  <a:lnTo>
                    <a:pt x="87756" y="86740"/>
                  </a:lnTo>
                  <a:lnTo>
                    <a:pt x="87756" y="80137"/>
                  </a:lnTo>
                  <a:close/>
                </a:path>
                <a:path w="304800" h="228600">
                  <a:moveTo>
                    <a:pt x="185293" y="80137"/>
                  </a:moveTo>
                  <a:lnTo>
                    <a:pt x="185293" y="73533"/>
                  </a:lnTo>
                  <a:lnTo>
                    <a:pt x="192405" y="68199"/>
                  </a:lnTo>
                  <a:lnTo>
                    <a:pt x="201168" y="68199"/>
                  </a:lnTo>
                  <a:lnTo>
                    <a:pt x="209931" y="68199"/>
                  </a:lnTo>
                  <a:lnTo>
                    <a:pt x="217043" y="73533"/>
                  </a:lnTo>
                  <a:lnTo>
                    <a:pt x="217043" y="80137"/>
                  </a:lnTo>
                  <a:lnTo>
                    <a:pt x="217043" y="86740"/>
                  </a:lnTo>
                  <a:lnTo>
                    <a:pt x="209931" y="92075"/>
                  </a:lnTo>
                  <a:lnTo>
                    <a:pt x="201168" y="92075"/>
                  </a:lnTo>
                  <a:lnTo>
                    <a:pt x="192405" y="92075"/>
                  </a:lnTo>
                  <a:lnTo>
                    <a:pt x="185293" y="86740"/>
                  </a:lnTo>
                  <a:lnTo>
                    <a:pt x="185293" y="80137"/>
                  </a:lnTo>
                  <a:close/>
                </a:path>
                <a:path w="304800" h="228600">
                  <a:moveTo>
                    <a:pt x="69850" y="164084"/>
                  </a:moveTo>
                  <a:lnTo>
                    <a:pt x="111093" y="180086"/>
                  </a:lnTo>
                  <a:lnTo>
                    <a:pt x="152336" y="185420"/>
                  </a:lnTo>
                  <a:lnTo>
                    <a:pt x="193579" y="180086"/>
                  </a:lnTo>
                  <a:lnTo>
                    <a:pt x="234822" y="164084"/>
                  </a:lnTo>
                </a:path>
                <a:path w="304800" h="228600">
                  <a:moveTo>
                    <a:pt x="0" y="114300"/>
                  </a:moveTo>
                  <a:lnTo>
                    <a:pt x="29394" y="46798"/>
                  </a:lnTo>
                  <a:lnTo>
                    <a:pt x="62380" y="22055"/>
                  </a:lnTo>
                  <a:lnTo>
                    <a:pt x="104217" y="5827"/>
                  </a:lnTo>
                  <a:lnTo>
                    <a:pt x="152400" y="0"/>
                  </a:lnTo>
                  <a:lnTo>
                    <a:pt x="200582" y="5827"/>
                  </a:lnTo>
                  <a:lnTo>
                    <a:pt x="242419" y="22055"/>
                  </a:lnTo>
                  <a:lnTo>
                    <a:pt x="275405" y="46798"/>
                  </a:lnTo>
                  <a:lnTo>
                    <a:pt x="297033" y="78175"/>
                  </a:lnTo>
                  <a:lnTo>
                    <a:pt x="304800" y="114300"/>
                  </a:lnTo>
                  <a:lnTo>
                    <a:pt x="297033" y="150424"/>
                  </a:lnTo>
                  <a:lnTo>
                    <a:pt x="275405" y="181801"/>
                  </a:lnTo>
                  <a:lnTo>
                    <a:pt x="242419" y="206544"/>
                  </a:lnTo>
                  <a:lnTo>
                    <a:pt x="200582" y="222772"/>
                  </a:lnTo>
                  <a:lnTo>
                    <a:pt x="152400" y="228600"/>
                  </a:lnTo>
                  <a:lnTo>
                    <a:pt x="104217" y="222772"/>
                  </a:lnTo>
                  <a:lnTo>
                    <a:pt x="62380" y="206544"/>
                  </a:lnTo>
                  <a:lnTo>
                    <a:pt x="29394" y="181801"/>
                  </a:lnTo>
                  <a:lnTo>
                    <a:pt x="7766" y="150424"/>
                  </a:lnTo>
                  <a:lnTo>
                    <a:pt x="0" y="1143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14400" y="16002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152400" y="0"/>
                  </a:moveTo>
                  <a:lnTo>
                    <a:pt x="104231" y="5827"/>
                  </a:lnTo>
                  <a:lnTo>
                    <a:pt x="62396" y="22055"/>
                  </a:lnTo>
                  <a:lnTo>
                    <a:pt x="29405" y="46798"/>
                  </a:lnTo>
                  <a:lnTo>
                    <a:pt x="7769" y="78175"/>
                  </a:lnTo>
                  <a:lnTo>
                    <a:pt x="0" y="114300"/>
                  </a:lnTo>
                  <a:lnTo>
                    <a:pt x="7769" y="150424"/>
                  </a:lnTo>
                  <a:lnTo>
                    <a:pt x="29405" y="181801"/>
                  </a:lnTo>
                  <a:lnTo>
                    <a:pt x="62396" y="206544"/>
                  </a:lnTo>
                  <a:lnTo>
                    <a:pt x="104231" y="222772"/>
                  </a:lnTo>
                  <a:lnTo>
                    <a:pt x="152400" y="228600"/>
                  </a:lnTo>
                  <a:lnTo>
                    <a:pt x="200568" y="222772"/>
                  </a:lnTo>
                  <a:lnTo>
                    <a:pt x="242403" y="206544"/>
                  </a:lnTo>
                  <a:lnTo>
                    <a:pt x="275394" y="181801"/>
                  </a:lnTo>
                  <a:lnTo>
                    <a:pt x="297030" y="150424"/>
                  </a:lnTo>
                  <a:lnTo>
                    <a:pt x="304800" y="114300"/>
                  </a:lnTo>
                  <a:lnTo>
                    <a:pt x="297030" y="78175"/>
                  </a:lnTo>
                  <a:lnTo>
                    <a:pt x="275394" y="46798"/>
                  </a:lnTo>
                  <a:lnTo>
                    <a:pt x="242403" y="22055"/>
                  </a:lnTo>
                  <a:lnTo>
                    <a:pt x="200568" y="5827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002106" y="1668399"/>
              <a:ext cx="129539" cy="24130"/>
            </a:xfrm>
            <a:custGeom>
              <a:avLst/>
              <a:gdLst/>
              <a:ahLst/>
              <a:cxnLst/>
              <a:rect l="l" t="t" r="r" b="b"/>
              <a:pathLst>
                <a:path w="129540" h="24130">
                  <a:moveTo>
                    <a:pt x="24637" y="0"/>
                  </a:moveTo>
                  <a:lnTo>
                    <a:pt x="7099" y="0"/>
                  </a:lnTo>
                  <a:lnTo>
                    <a:pt x="0" y="5334"/>
                  </a:lnTo>
                  <a:lnTo>
                    <a:pt x="0" y="18541"/>
                  </a:lnTo>
                  <a:lnTo>
                    <a:pt x="7099" y="23875"/>
                  </a:lnTo>
                  <a:lnTo>
                    <a:pt x="24637" y="23875"/>
                  </a:lnTo>
                  <a:lnTo>
                    <a:pt x="31750" y="18541"/>
                  </a:lnTo>
                  <a:lnTo>
                    <a:pt x="31750" y="5334"/>
                  </a:lnTo>
                  <a:lnTo>
                    <a:pt x="24637" y="0"/>
                  </a:lnTo>
                  <a:close/>
                </a:path>
                <a:path w="129540" h="24130">
                  <a:moveTo>
                    <a:pt x="122288" y="0"/>
                  </a:moveTo>
                  <a:lnTo>
                    <a:pt x="104749" y="0"/>
                  </a:lnTo>
                  <a:lnTo>
                    <a:pt x="97637" y="5334"/>
                  </a:lnTo>
                  <a:lnTo>
                    <a:pt x="97637" y="18541"/>
                  </a:lnTo>
                  <a:lnTo>
                    <a:pt x="104749" y="23875"/>
                  </a:lnTo>
                  <a:lnTo>
                    <a:pt x="122288" y="23875"/>
                  </a:lnTo>
                  <a:lnTo>
                    <a:pt x="129387" y="18541"/>
                  </a:lnTo>
                  <a:lnTo>
                    <a:pt x="129387" y="5334"/>
                  </a:lnTo>
                  <a:lnTo>
                    <a:pt x="122288" y="0"/>
                  </a:lnTo>
                  <a:close/>
                </a:path>
              </a:pathLst>
            </a:custGeom>
            <a:solidFill>
              <a:srgbClr val="CDC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14400" y="16002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87706" y="80137"/>
                  </a:moveTo>
                  <a:lnTo>
                    <a:pt x="87706" y="73533"/>
                  </a:lnTo>
                  <a:lnTo>
                    <a:pt x="94805" y="68199"/>
                  </a:lnTo>
                  <a:lnTo>
                    <a:pt x="103581" y="68199"/>
                  </a:lnTo>
                  <a:lnTo>
                    <a:pt x="112344" y="68199"/>
                  </a:lnTo>
                  <a:lnTo>
                    <a:pt x="119456" y="73533"/>
                  </a:lnTo>
                  <a:lnTo>
                    <a:pt x="119456" y="80137"/>
                  </a:lnTo>
                  <a:lnTo>
                    <a:pt x="119456" y="86740"/>
                  </a:lnTo>
                  <a:lnTo>
                    <a:pt x="112344" y="92075"/>
                  </a:lnTo>
                  <a:lnTo>
                    <a:pt x="103581" y="92075"/>
                  </a:lnTo>
                  <a:lnTo>
                    <a:pt x="94805" y="92075"/>
                  </a:lnTo>
                  <a:lnTo>
                    <a:pt x="87706" y="86740"/>
                  </a:lnTo>
                  <a:lnTo>
                    <a:pt x="87706" y="80137"/>
                  </a:lnTo>
                  <a:close/>
                </a:path>
                <a:path w="304800" h="228600">
                  <a:moveTo>
                    <a:pt x="185343" y="80137"/>
                  </a:moveTo>
                  <a:lnTo>
                    <a:pt x="185343" y="73533"/>
                  </a:lnTo>
                  <a:lnTo>
                    <a:pt x="192455" y="68199"/>
                  </a:lnTo>
                  <a:lnTo>
                    <a:pt x="201218" y="68199"/>
                  </a:lnTo>
                  <a:lnTo>
                    <a:pt x="209994" y="68199"/>
                  </a:lnTo>
                  <a:lnTo>
                    <a:pt x="217093" y="73533"/>
                  </a:lnTo>
                  <a:lnTo>
                    <a:pt x="217093" y="80137"/>
                  </a:lnTo>
                  <a:lnTo>
                    <a:pt x="217093" y="86740"/>
                  </a:lnTo>
                  <a:lnTo>
                    <a:pt x="209994" y="92075"/>
                  </a:lnTo>
                  <a:lnTo>
                    <a:pt x="201218" y="92075"/>
                  </a:lnTo>
                  <a:lnTo>
                    <a:pt x="192455" y="92075"/>
                  </a:lnTo>
                  <a:lnTo>
                    <a:pt x="185343" y="86740"/>
                  </a:lnTo>
                  <a:lnTo>
                    <a:pt x="185343" y="80137"/>
                  </a:lnTo>
                  <a:close/>
                </a:path>
                <a:path w="304800" h="228600">
                  <a:moveTo>
                    <a:pt x="69799" y="164084"/>
                  </a:moveTo>
                  <a:lnTo>
                    <a:pt x="111087" y="180086"/>
                  </a:lnTo>
                  <a:lnTo>
                    <a:pt x="152352" y="185420"/>
                  </a:lnTo>
                  <a:lnTo>
                    <a:pt x="193593" y="180086"/>
                  </a:lnTo>
                  <a:lnTo>
                    <a:pt x="234810" y="164084"/>
                  </a:lnTo>
                </a:path>
                <a:path w="304800" h="228600">
                  <a:moveTo>
                    <a:pt x="0" y="114300"/>
                  </a:moveTo>
                  <a:lnTo>
                    <a:pt x="29405" y="46798"/>
                  </a:lnTo>
                  <a:lnTo>
                    <a:pt x="62396" y="22055"/>
                  </a:lnTo>
                  <a:lnTo>
                    <a:pt x="104231" y="5827"/>
                  </a:lnTo>
                  <a:lnTo>
                    <a:pt x="152400" y="0"/>
                  </a:lnTo>
                  <a:lnTo>
                    <a:pt x="200568" y="5827"/>
                  </a:lnTo>
                  <a:lnTo>
                    <a:pt x="242403" y="22055"/>
                  </a:lnTo>
                  <a:lnTo>
                    <a:pt x="275394" y="46798"/>
                  </a:lnTo>
                  <a:lnTo>
                    <a:pt x="297030" y="78175"/>
                  </a:lnTo>
                  <a:lnTo>
                    <a:pt x="304800" y="114300"/>
                  </a:lnTo>
                  <a:lnTo>
                    <a:pt x="297030" y="150424"/>
                  </a:lnTo>
                  <a:lnTo>
                    <a:pt x="275394" y="181801"/>
                  </a:lnTo>
                  <a:lnTo>
                    <a:pt x="242403" y="206544"/>
                  </a:lnTo>
                  <a:lnTo>
                    <a:pt x="200568" y="222772"/>
                  </a:lnTo>
                  <a:lnTo>
                    <a:pt x="152400" y="228600"/>
                  </a:lnTo>
                  <a:lnTo>
                    <a:pt x="104231" y="222772"/>
                  </a:lnTo>
                  <a:lnTo>
                    <a:pt x="62396" y="206544"/>
                  </a:lnTo>
                  <a:lnTo>
                    <a:pt x="29405" y="181801"/>
                  </a:lnTo>
                  <a:lnTo>
                    <a:pt x="7769" y="150424"/>
                  </a:lnTo>
                  <a:lnTo>
                    <a:pt x="0" y="1143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066800" y="25908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152400" y="0"/>
                  </a:moveTo>
                  <a:lnTo>
                    <a:pt x="104231" y="5827"/>
                  </a:lnTo>
                  <a:lnTo>
                    <a:pt x="62396" y="22055"/>
                  </a:lnTo>
                  <a:lnTo>
                    <a:pt x="29405" y="46798"/>
                  </a:lnTo>
                  <a:lnTo>
                    <a:pt x="7769" y="78175"/>
                  </a:lnTo>
                  <a:lnTo>
                    <a:pt x="0" y="114300"/>
                  </a:lnTo>
                  <a:lnTo>
                    <a:pt x="7769" y="150424"/>
                  </a:lnTo>
                  <a:lnTo>
                    <a:pt x="29405" y="181801"/>
                  </a:lnTo>
                  <a:lnTo>
                    <a:pt x="62396" y="206544"/>
                  </a:lnTo>
                  <a:lnTo>
                    <a:pt x="104231" y="222772"/>
                  </a:lnTo>
                  <a:lnTo>
                    <a:pt x="152400" y="228600"/>
                  </a:lnTo>
                  <a:lnTo>
                    <a:pt x="200582" y="222772"/>
                  </a:lnTo>
                  <a:lnTo>
                    <a:pt x="242419" y="206544"/>
                  </a:lnTo>
                  <a:lnTo>
                    <a:pt x="275405" y="181801"/>
                  </a:lnTo>
                  <a:lnTo>
                    <a:pt x="297033" y="150424"/>
                  </a:lnTo>
                  <a:lnTo>
                    <a:pt x="304800" y="114300"/>
                  </a:lnTo>
                  <a:lnTo>
                    <a:pt x="297033" y="78175"/>
                  </a:lnTo>
                  <a:lnTo>
                    <a:pt x="275405" y="46798"/>
                  </a:lnTo>
                  <a:lnTo>
                    <a:pt x="242419" y="22055"/>
                  </a:lnTo>
                  <a:lnTo>
                    <a:pt x="200582" y="5827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154506" y="2658998"/>
              <a:ext cx="129539" cy="24130"/>
            </a:xfrm>
            <a:custGeom>
              <a:avLst/>
              <a:gdLst/>
              <a:ahLst/>
              <a:cxnLst/>
              <a:rect l="l" t="t" r="r" b="b"/>
              <a:pathLst>
                <a:path w="129540" h="24130">
                  <a:moveTo>
                    <a:pt x="24637" y="0"/>
                  </a:moveTo>
                  <a:lnTo>
                    <a:pt x="7099" y="0"/>
                  </a:lnTo>
                  <a:lnTo>
                    <a:pt x="0" y="5334"/>
                  </a:lnTo>
                  <a:lnTo>
                    <a:pt x="0" y="18541"/>
                  </a:lnTo>
                  <a:lnTo>
                    <a:pt x="7099" y="23875"/>
                  </a:lnTo>
                  <a:lnTo>
                    <a:pt x="24637" y="23875"/>
                  </a:lnTo>
                  <a:lnTo>
                    <a:pt x="31750" y="18541"/>
                  </a:lnTo>
                  <a:lnTo>
                    <a:pt x="31750" y="5334"/>
                  </a:lnTo>
                  <a:lnTo>
                    <a:pt x="24637" y="0"/>
                  </a:lnTo>
                  <a:close/>
                </a:path>
                <a:path w="129540" h="24130">
                  <a:moveTo>
                    <a:pt x="122224" y="0"/>
                  </a:moveTo>
                  <a:lnTo>
                    <a:pt x="104749" y="0"/>
                  </a:lnTo>
                  <a:lnTo>
                    <a:pt x="97637" y="5334"/>
                  </a:lnTo>
                  <a:lnTo>
                    <a:pt x="97637" y="18541"/>
                  </a:lnTo>
                  <a:lnTo>
                    <a:pt x="104749" y="23875"/>
                  </a:lnTo>
                  <a:lnTo>
                    <a:pt x="122224" y="23875"/>
                  </a:lnTo>
                  <a:lnTo>
                    <a:pt x="129336" y="18541"/>
                  </a:lnTo>
                  <a:lnTo>
                    <a:pt x="129336" y="5334"/>
                  </a:lnTo>
                  <a:lnTo>
                    <a:pt x="122224" y="0"/>
                  </a:lnTo>
                  <a:close/>
                </a:path>
              </a:pathLst>
            </a:custGeom>
            <a:solidFill>
              <a:srgbClr val="CDC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066800" y="25908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87706" y="80137"/>
                  </a:moveTo>
                  <a:lnTo>
                    <a:pt x="87706" y="73533"/>
                  </a:lnTo>
                  <a:lnTo>
                    <a:pt x="94805" y="68199"/>
                  </a:lnTo>
                  <a:lnTo>
                    <a:pt x="103581" y="68199"/>
                  </a:lnTo>
                  <a:lnTo>
                    <a:pt x="112344" y="68199"/>
                  </a:lnTo>
                  <a:lnTo>
                    <a:pt x="119456" y="73533"/>
                  </a:lnTo>
                  <a:lnTo>
                    <a:pt x="119456" y="80137"/>
                  </a:lnTo>
                  <a:lnTo>
                    <a:pt x="119456" y="86740"/>
                  </a:lnTo>
                  <a:lnTo>
                    <a:pt x="112344" y="92075"/>
                  </a:lnTo>
                  <a:lnTo>
                    <a:pt x="103581" y="92075"/>
                  </a:lnTo>
                  <a:lnTo>
                    <a:pt x="94805" y="92075"/>
                  </a:lnTo>
                  <a:lnTo>
                    <a:pt x="87706" y="86740"/>
                  </a:lnTo>
                  <a:lnTo>
                    <a:pt x="87706" y="80137"/>
                  </a:lnTo>
                  <a:close/>
                </a:path>
                <a:path w="304800" h="228600">
                  <a:moveTo>
                    <a:pt x="185343" y="80137"/>
                  </a:moveTo>
                  <a:lnTo>
                    <a:pt x="185343" y="73533"/>
                  </a:lnTo>
                  <a:lnTo>
                    <a:pt x="192455" y="68199"/>
                  </a:lnTo>
                  <a:lnTo>
                    <a:pt x="201218" y="68199"/>
                  </a:lnTo>
                  <a:lnTo>
                    <a:pt x="209931" y="68199"/>
                  </a:lnTo>
                  <a:lnTo>
                    <a:pt x="217043" y="73533"/>
                  </a:lnTo>
                  <a:lnTo>
                    <a:pt x="217043" y="80137"/>
                  </a:lnTo>
                  <a:lnTo>
                    <a:pt x="217043" y="86740"/>
                  </a:lnTo>
                  <a:lnTo>
                    <a:pt x="209931" y="92075"/>
                  </a:lnTo>
                  <a:lnTo>
                    <a:pt x="201218" y="92075"/>
                  </a:lnTo>
                  <a:lnTo>
                    <a:pt x="192455" y="92075"/>
                  </a:lnTo>
                  <a:lnTo>
                    <a:pt x="185343" y="86740"/>
                  </a:lnTo>
                  <a:lnTo>
                    <a:pt x="185343" y="80137"/>
                  </a:lnTo>
                  <a:close/>
                </a:path>
                <a:path w="304800" h="228600">
                  <a:moveTo>
                    <a:pt x="69799" y="164084"/>
                  </a:moveTo>
                  <a:lnTo>
                    <a:pt x="111087" y="180086"/>
                  </a:lnTo>
                  <a:lnTo>
                    <a:pt x="152353" y="185420"/>
                  </a:lnTo>
                  <a:lnTo>
                    <a:pt x="193598" y="180086"/>
                  </a:lnTo>
                  <a:lnTo>
                    <a:pt x="234822" y="164084"/>
                  </a:lnTo>
                </a:path>
                <a:path w="304800" h="228600">
                  <a:moveTo>
                    <a:pt x="0" y="114300"/>
                  </a:moveTo>
                  <a:lnTo>
                    <a:pt x="29405" y="46798"/>
                  </a:lnTo>
                  <a:lnTo>
                    <a:pt x="62396" y="22055"/>
                  </a:lnTo>
                  <a:lnTo>
                    <a:pt x="104231" y="5827"/>
                  </a:lnTo>
                  <a:lnTo>
                    <a:pt x="152400" y="0"/>
                  </a:lnTo>
                  <a:lnTo>
                    <a:pt x="200582" y="5827"/>
                  </a:lnTo>
                  <a:lnTo>
                    <a:pt x="242419" y="22055"/>
                  </a:lnTo>
                  <a:lnTo>
                    <a:pt x="275405" y="46798"/>
                  </a:lnTo>
                  <a:lnTo>
                    <a:pt x="297033" y="78175"/>
                  </a:lnTo>
                  <a:lnTo>
                    <a:pt x="304800" y="114300"/>
                  </a:lnTo>
                  <a:lnTo>
                    <a:pt x="297033" y="150424"/>
                  </a:lnTo>
                  <a:lnTo>
                    <a:pt x="275405" y="181801"/>
                  </a:lnTo>
                  <a:lnTo>
                    <a:pt x="242419" y="206544"/>
                  </a:lnTo>
                  <a:lnTo>
                    <a:pt x="200582" y="222772"/>
                  </a:lnTo>
                  <a:lnTo>
                    <a:pt x="152400" y="228600"/>
                  </a:lnTo>
                  <a:lnTo>
                    <a:pt x="104231" y="222772"/>
                  </a:lnTo>
                  <a:lnTo>
                    <a:pt x="62396" y="206544"/>
                  </a:lnTo>
                  <a:lnTo>
                    <a:pt x="29405" y="181801"/>
                  </a:lnTo>
                  <a:lnTo>
                    <a:pt x="7769" y="150424"/>
                  </a:lnTo>
                  <a:lnTo>
                    <a:pt x="0" y="1143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133600" y="12192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152400" y="0"/>
                  </a:moveTo>
                  <a:lnTo>
                    <a:pt x="104217" y="5827"/>
                  </a:lnTo>
                  <a:lnTo>
                    <a:pt x="62380" y="22055"/>
                  </a:lnTo>
                  <a:lnTo>
                    <a:pt x="29394" y="46798"/>
                  </a:lnTo>
                  <a:lnTo>
                    <a:pt x="7766" y="78175"/>
                  </a:lnTo>
                  <a:lnTo>
                    <a:pt x="0" y="114300"/>
                  </a:lnTo>
                  <a:lnTo>
                    <a:pt x="7766" y="150424"/>
                  </a:lnTo>
                  <a:lnTo>
                    <a:pt x="29394" y="181801"/>
                  </a:lnTo>
                  <a:lnTo>
                    <a:pt x="62380" y="206544"/>
                  </a:lnTo>
                  <a:lnTo>
                    <a:pt x="104217" y="222772"/>
                  </a:lnTo>
                  <a:lnTo>
                    <a:pt x="152400" y="228600"/>
                  </a:lnTo>
                  <a:lnTo>
                    <a:pt x="200582" y="222772"/>
                  </a:lnTo>
                  <a:lnTo>
                    <a:pt x="242419" y="206544"/>
                  </a:lnTo>
                  <a:lnTo>
                    <a:pt x="275405" y="181801"/>
                  </a:lnTo>
                  <a:lnTo>
                    <a:pt x="297033" y="150424"/>
                  </a:lnTo>
                  <a:lnTo>
                    <a:pt x="304800" y="114300"/>
                  </a:lnTo>
                  <a:lnTo>
                    <a:pt x="297033" y="78175"/>
                  </a:lnTo>
                  <a:lnTo>
                    <a:pt x="275405" y="46798"/>
                  </a:lnTo>
                  <a:lnTo>
                    <a:pt x="242419" y="22055"/>
                  </a:lnTo>
                  <a:lnTo>
                    <a:pt x="200582" y="5827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221357" y="1287399"/>
              <a:ext cx="129539" cy="24130"/>
            </a:xfrm>
            <a:custGeom>
              <a:avLst/>
              <a:gdLst/>
              <a:ahLst/>
              <a:cxnLst/>
              <a:rect l="l" t="t" r="r" b="b"/>
              <a:pathLst>
                <a:path w="129539" h="24130">
                  <a:moveTo>
                    <a:pt x="24637" y="0"/>
                  </a:moveTo>
                  <a:lnTo>
                    <a:pt x="7112" y="0"/>
                  </a:lnTo>
                  <a:lnTo>
                    <a:pt x="0" y="5334"/>
                  </a:lnTo>
                  <a:lnTo>
                    <a:pt x="0" y="18541"/>
                  </a:lnTo>
                  <a:lnTo>
                    <a:pt x="7112" y="23875"/>
                  </a:lnTo>
                  <a:lnTo>
                    <a:pt x="24637" y="23875"/>
                  </a:lnTo>
                  <a:lnTo>
                    <a:pt x="31750" y="18541"/>
                  </a:lnTo>
                  <a:lnTo>
                    <a:pt x="31750" y="5334"/>
                  </a:lnTo>
                  <a:lnTo>
                    <a:pt x="24637" y="0"/>
                  </a:lnTo>
                  <a:close/>
                </a:path>
                <a:path w="129539" h="24130">
                  <a:moveTo>
                    <a:pt x="122174" y="0"/>
                  </a:moveTo>
                  <a:lnTo>
                    <a:pt x="104648" y="0"/>
                  </a:lnTo>
                  <a:lnTo>
                    <a:pt x="97536" y="5334"/>
                  </a:lnTo>
                  <a:lnTo>
                    <a:pt x="97536" y="18541"/>
                  </a:lnTo>
                  <a:lnTo>
                    <a:pt x="104648" y="23875"/>
                  </a:lnTo>
                  <a:lnTo>
                    <a:pt x="122174" y="23875"/>
                  </a:lnTo>
                  <a:lnTo>
                    <a:pt x="129286" y="18541"/>
                  </a:lnTo>
                  <a:lnTo>
                    <a:pt x="129286" y="5334"/>
                  </a:lnTo>
                  <a:lnTo>
                    <a:pt x="122174" y="0"/>
                  </a:lnTo>
                  <a:close/>
                </a:path>
              </a:pathLst>
            </a:custGeom>
            <a:solidFill>
              <a:srgbClr val="CDC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133600" y="12192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87756" y="80137"/>
                  </a:moveTo>
                  <a:lnTo>
                    <a:pt x="87756" y="73533"/>
                  </a:lnTo>
                  <a:lnTo>
                    <a:pt x="94868" y="68199"/>
                  </a:lnTo>
                  <a:lnTo>
                    <a:pt x="103631" y="68199"/>
                  </a:lnTo>
                  <a:lnTo>
                    <a:pt x="112394" y="68199"/>
                  </a:lnTo>
                  <a:lnTo>
                    <a:pt x="119506" y="73533"/>
                  </a:lnTo>
                  <a:lnTo>
                    <a:pt x="119506" y="80137"/>
                  </a:lnTo>
                  <a:lnTo>
                    <a:pt x="119506" y="86740"/>
                  </a:lnTo>
                  <a:lnTo>
                    <a:pt x="112394" y="92075"/>
                  </a:lnTo>
                  <a:lnTo>
                    <a:pt x="103631" y="92075"/>
                  </a:lnTo>
                  <a:lnTo>
                    <a:pt x="94868" y="92075"/>
                  </a:lnTo>
                  <a:lnTo>
                    <a:pt x="87756" y="86740"/>
                  </a:lnTo>
                  <a:lnTo>
                    <a:pt x="87756" y="80137"/>
                  </a:lnTo>
                  <a:close/>
                </a:path>
                <a:path w="304800" h="228600">
                  <a:moveTo>
                    <a:pt x="185293" y="80137"/>
                  </a:moveTo>
                  <a:lnTo>
                    <a:pt x="185293" y="73533"/>
                  </a:lnTo>
                  <a:lnTo>
                    <a:pt x="192405" y="68199"/>
                  </a:lnTo>
                  <a:lnTo>
                    <a:pt x="201168" y="68199"/>
                  </a:lnTo>
                  <a:lnTo>
                    <a:pt x="209931" y="68199"/>
                  </a:lnTo>
                  <a:lnTo>
                    <a:pt x="217043" y="73533"/>
                  </a:lnTo>
                  <a:lnTo>
                    <a:pt x="217043" y="80137"/>
                  </a:lnTo>
                  <a:lnTo>
                    <a:pt x="217043" y="86740"/>
                  </a:lnTo>
                  <a:lnTo>
                    <a:pt x="209931" y="92075"/>
                  </a:lnTo>
                  <a:lnTo>
                    <a:pt x="201168" y="92075"/>
                  </a:lnTo>
                  <a:lnTo>
                    <a:pt x="192405" y="92075"/>
                  </a:lnTo>
                  <a:lnTo>
                    <a:pt x="185293" y="86740"/>
                  </a:lnTo>
                  <a:lnTo>
                    <a:pt x="185293" y="80137"/>
                  </a:lnTo>
                  <a:close/>
                </a:path>
                <a:path w="304800" h="228600">
                  <a:moveTo>
                    <a:pt x="69850" y="164084"/>
                  </a:moveTo>
                  <a:lnTo>
                    <a:pt x="111093" y="180086"/>
                  </a:lnTo>
                  <a:lnTo>
                    <a:pt x="152336" y="185420"/>
                  </a:lnTo>
                  <a:lnTo>
                    <a:pt x="193579" y="180086"/>
                  </a:lnTo>
                  <a:lnTo>
                    <a:pt x="234823" y="164084"/>
                  </a:lnTo>
                </a:path>
                <a:path w="304800" h="228600">
                  <a:moveTo>
                    <a:pt x="0" y="114300"/>
                  </a:moveTo>
                  <a:lnTo>
                    <a:pt x="29394" y="46798"/>
                  </a:lnTo>
                  <a:lnTo>
                    <a:pt x="62380" y="22055"/>
                  </a:lnTo>
                  <a:lnTo>
                    <a:pt x="104217" y="5827"/>
                  </a:lnTo>
                  <a:lnTo>
                    <a:pt x="152400" y="0"/>
                  </a:lnTo>
                  <a:lnTo>
                    <a:pt x="200582" y="5827"/>
                  </a:lnTo>
                  <a:lnTo>
                    <a:pt x="242419" y="22055"/>
                  </a:lnTo>
                  <a:lnTo>
                    <a:pt x="275405" y="46798"/>
                  </a:lnTo>
                  <a:lnTo>
                    <a:pt x="297033" y="78175"/>
                  </a:lnTo>
                  <a:lnTo>
                    <a:pt x="304800" y="114300"/>
                  </a:lnTo>
                  <a:lnTo>
                    <a:pt x="297033" y="150424"/>
                  </a:lnTo>
                  <a:lnTo>
                    <a:pt x="275405" y="181801"/>
                  </a:lnTo>
                  <a:lnTo>
                    <a:pt x="242419" y="206544"/>
                  </a:lnTo>
                  <a:lnTo>
                    <a:pt x="200582" y="222772"/>
                  </a:lnTo>
                  <a:lnTo>
                    <a:pt x="152400" y="228600"/>
                  </a:lnTo>
                  <a:lnTo>
                    <a:pt x="104217" y="222772"/>
                  </a:lnTo>
                  <a:lnTo>
                    <a:pt x="62380" y="206544"/>
                  </a:lnTo>
                  <a:lnTo>
                    <a:pt x="29394" y="181801"/>
                  </a:lnTo>
                  <a:lnTo>
                    <a:pt x="7766" y="150424"/>
                  </a:lnTo>
                  <a:lnTo>
                    <a:pt x="0" y="1143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828800" y="23622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152400" y="0"/>
                  </a:moveTo>
                  <a:lnTo>
                    <a:pt x="104217" y="5827"/>
                  </a:lnTo>
                  <a:lnTo>
                    <a:pt x="62380" y="22055"/>
                  </a:lnTo>
                  <a:lnTo>
                    <a:pt x="29394" y="46798"/>
                  </a:lnTo>
                  <a:lnTo>
                    <a:pt x="7766" y="78175"/>
                  </a:lnTo>
                  <a:lnTo>
                    <a:pt x="0" y="114300"/>
                  </a:lnTo>
                  <a:lnTo>
                    <a:pt x="7766" y="150424"/>
                  </a:lnTo>
                  <a:lnTo>
                    <a:pt x="29394" y="181801"/>
                  </a:lnTo>
                  <a:lnTo>
                    <a:pt x="62380" y="206544"/>
                  </a:lnTo>
                  <a:lnTo>
                    <a:pt x="104217" y="222772"/>
                  </a:lnTo>
                  <a:lnTo>
                    <a:pt x="152400" y="228600"/>
                  </a:lnTo>
                  <a:lnTo>
                    <a:pt x="200582" y="222772"/>
                  </a:lnTo>
                  <a:lnTo>
                    <a:pt x="242419" y="206544"/>
                  </a:lnTo>
                  <a:lnTo>
                    <a:pt x="275405" y="181801"/>
                  </a:lnTo>
                  <a:lnTo>
                    <a:pt x="297033" y="150424"/>
                  </a:lnTo>
                  <a:lnTo>
                    <a:pt x="304800" y="114300"/>
                  </a:lnTo>
                  <a:lnTo>
                    <a:pt x="297033" y="78175"/>
                  </a:lnTo>
                  <a:lnTo>
                    <a:pt x="275405" y="46798"/>
                  </a:lnTo>
                  <a:lnTo>
                    <a:pt x="242419" y="22055"/>
                  </a:lnTo>
                  <a:lnTo>
                    <a:pt x="200582" y="5827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916557" y="2430398"/>
              <a:ext cx="129539" cy="24130"/>
            </a:xfrm>
            <a:custGeom>
              <a:avLst/>
              <a:gdLst/>
              <a:ahLst/>
              <a:cxnLst/>
              <a:rect l="l" t="t" r="r" b="b"/>
              <a:pathLst>
                <a:path w="129539" h="24130">
                  <a:moveTo>
                    <a:pt x="24637" y="0"/>
                  </a:moveTo>
                  <a:lnTo>
                    <a:pt x="7112" y="0"/>
                  </a:lnTo>
                  <a:lnTo>
                    <a:pt x="0" y="5334"/>
                  </a:lnTo>
                  <a:lnTo>
                    <a:pt x="0" y="18541"/>
                  </a:lnTo>
                  <a:lnTo>
                    <a:pt x="7112" y="23875"/>
                  </a:lnTo>
                  <a:lnTo>
                    <a:pt x="24637" y="23875"/>
                  </a:lnTo>
                  <a:lnTo>
                    <a:pt x="31750" y="18541"/>
                  </a:lnTo>
                  <a:lnTo>
                    <a:pt x="31750" y="5334"/>
                  </a:lnTo>
                  <a:lnTo>
                    <a:pt x="24637" y="0"/>
                  </a:lnTo>
                  <a:close/>
                </a:path>
                <a:path w="129539" h="24130">
                  <a:moveTo>
                    <a:pt x="122174" y="0"/>
                  </a:moveTo>
                  <a:lnTo>
                    <a:pt x="104648" y="0"/>
                  </a:lnTo>
                  <a:lnTo>
                    <a:pt x="97536" y="5334"/>
                  </a:lnTo>
                  <a:lnTo>
                    <a:pt x="97536" y="18541"/>
                  </a:lnTo>
                  <a:lnTo>
                    <a:pt x="104648" y="23875"/>
                  </a:lnTo>
                  <a:lnTo>
                    <a:pt x="122174" y="23875"/>
                  </a:lnTo>
                  <a:lnTo>
                    <a:pt x="129286" y="18541"/>
                  </a:lnTo>
                  <a:lnTo>
                    <a:pt x="129286" y="5334"/>
                  </a:lnTo>
                  <a:lnTo>
                    <a:pt x="122174" y="0"/>
                  </a:lnTo>
                  <a:close/>
                </a:path>
              </a:pathLst>
            </a:custGeom>
            <a:solidFill>
              <a:srgbClr val="CDC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828800" y="23622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87756" y="80137"/>
                  </a:moveTo>
                  <a:lnTo>
                    <a:pt x="87756" y="73533"/>
                  </a:lnTo>
                  <a:lnTo>
                    <a:pt x="94868" y="68199"/>
                  </a:lnTo>
                  <a:lnTo>
                    <a:pt x="103631" y="68199"/>
                  </a:lnTo>
                  <a:lnTo>
                    <a:pt x="112394" y="68199"/>
                  </a:lnTo>
                  <a:lnTo>
                    <a:pt x="119506" y="73533"/>
                  </a:lnTo>
                  <a:lnTo>
                    <a:pt x="119506" y="80137"/>
                  </a:lnTo>
                  <a:lnTo>
                    <a:pt x="119506" y="86740"/>
                  </a:lnTo>
                  <a:lnTo>
                    <a:pt x="112394" y="92075"/>
                  </a:lnTo>
                  <a:lnTo>
                    <a:pt x="103631" y="92075"/>
                  </a:lnTo>
                  <a:lnTo>
                    <a:pt x="94868" y="92075"/>
                  </a:lnTo>
                  <a:lnTo>
                    <a:pt x="87756" y="86740"/>
                  </a:lnTo>
                  <a:lnTo>
                    <a:pt x="87756" y="80137"/>
                  </a:lnTo>
                  <a:close/>
                </a:path>
                <a:path w="304800" h="228600">
                  <a:moveTo>
                    <a:pt x="185293" y="80137"/>
                  </a:moveTo>
                  <a:lnTo>
                    <a:pt x="185293" y="73533"/>
                  </a:lnTo>
                  <a:lnTo>
                    <a:pt x="192405" y="68199"/>
                  </a:lnTo>
                  <a:lnTo>
                    <a:pt x="201168" y="68199"/>
                  </a:lnTo>
                  <a:lnTo>
                    <a:pt x="209931" y="68199"/>
                  </a:lnTo>
                  <a:lnTo>
                    <a:pt x="217043" y="73533"/>
                  </a:lnTo>
                  <a:lnTo>
                    <a:pt x="217043" y="80137"/>
                  </a:lnTo>
                  <a:lnTo>
                    <a:pt x="217043" y="86740"/>
                  </a:lnTo>
                  <a:lnTo>
                    <a:pt x="209931" y="92075"/>
                  </a:lnTo>
                  <a:lnTo>
                    <a:pt x="201168" y="92075"/>
                  </a:lnTo>
                  <a:lnTo>
                    <a:pt x="192405" y="92075"/>
                  </a:lnTo>
                  <a:lnTo>
                    <a:pt x="185293" y="86740"/>
                  </a:lnTo>
                  <a:lnTo>
                    <a:pt x="185293" y="80137"/>
                  </a:lnTo>
                  <a:close/>
                </a:path>
                <a:path w="304800" h="228600">
                  <a:moveTo>
                    <a:pt x="69850" y="164084"/>
                  </a:moveTo>
                  <a:lnTo>
                    <a:pt x="111093" y="180086"/>
                  </a:lnTo>
                  <a:lnTo>
                    <a:pt x="152336" y="185420"/>
                  </a:lnTo>
                  <a:lnTo>
                    <a:pt x="193579" y="180086"/>
                  </a:lnTo>
                  <a:lnTo>
                    <a:pt x="234823" y="164084"/>
                  </a:lnTo>
                </a:path>
                <a:path w="304800" h="228600">
                  <a:moveTo>
                    <a:pt x="0" y="114300"/>
                  </a:moveTo>
                  <a:lnTo>
                    <a:pt x="29394" y="46798"/>
                  </a:lnTo>
                  <a:lnTo>
                    <a:pt x="62380" y="22055"/>
                  </a:lnTo>
                  <a:lnTo>
                    <a:pt x="104217" y="5827"/>
                  </a:lnTo>
                  <a:lnTo>
                    <a:pt x="152400" y="0"/>
                  </a:lnTo>
                  <a:lnTo>
                    <a:pt x="200582" y="5827"/>
                  </a:lnTo>
                  <a:lnTo>
                    <a:pt x="242419" y="22055"/>
                  </a:lnTo>
                  <a:lnTo>
                    <a:pt x="275405" y="46798"/>
                  </a:lnTo>
                  <a:lnTo>
                    <a:pt x="297033" y="78175"/>
                  </a:lnTo>
                  <a:lnTo>
                    <a:pt x="304800" y="114300"/>
                  </a:lnTo>
                  <a:lnTo>
                    <a:pt x="297033" y="150424"/>
                  </a:lnTo>
                  <a:lnTo>
                    <a:pt x="275405" y="181801"/>
                  </a:lnTo>
                  <a:lnTo>
                    <a:pt x="242419" y="206544"/>
                  </a:lnTo>
                  <a:lnTo>
                    <a:pt x="200582" y="222772"/>
                  </a:lnTo>
                  <a:lnTo>
                    <a:pt x="152400" y="228600"/>
                  </a:lnTo>
                  <a:lnTo>
                    <a:pt x="104217" y="222772"/>
                  </a:lnTo>
                  <a:lnTo>
                    <a:pt x="62380" y="206544"/>
                  </a:lnTo>
                  <a:lnTo>
                    <a:pt x="29394" y="181801"/>
                  </a:lnTo>
                  <a:lnTo>
                    <a:pt x="7766" y="150424"/>
                  </a:lnTo>
                  <a:lnTo>
                    <a:pt x="0" y="1143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600200" y="16764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152400" y="0"/>
                  </a:moveTo>
                  <a:lnTo>
                    <a:pt x="104217" y="5827"/>
                  </a:lnTo>
                  <a:lnTo>
                    <a:pt x="62380" y="22055"/>
                  </a:lnTo>
                  <a:lnTo>
                    <a:pt x="29394" y="46798"/>
                  </a:lnTo>
                  <a:lnTo>
                    <a:pt x="7766" y="78175"/>
                  </a:lnTo>
                  <a:lnTo>
                    <a:pt x="0" y="114300"/>
                  </a:lnTo>
                  <a:lnTo>
                    <a:pt x="7766" y="150424"/>
                  </a:lnTo>
                  <a:lnTo>
                    <a:pt x="29394" y="181801"/>
                  </a:lnTo>
                  <a:lnTo>
                    <a:pt x="62380" y="206544"/>
                  </a:lnTo>
                  <a:lnTo>
                    <a:pt x="104217" y="222772"/>
                  </a:lnTo>
                  <a:lnTo>
                    <a:pt x="152400" y="228600"/>
                  </a:lnTo>
                  <a:lnTo>
                    <a:pt x="200582" y="222772"/>
                  </a:lnTo>
                  <a:lnTo>
                    <a:pt x="242419" y="206544"/>
                  </a:lnTo>
                  <a:lnTo>
                    <a:pt x="275405" y="181801"/>
                  </a:lnTo>
                  <a:lnTo>
                    <a:pt x="297033" y="150424"/>
                  </a:lnTo>
                  <a:lnTo>
                    <a:pt x="304800" y="114300"/>
                  </a:lnTo>
                  <a:lnTo>
                    <a:pt x="297033" y="78175"/>
                  </a:lnTo>
                  <a:lnTo>
                    <a:pt x="275405" y="46798"/>
                  </a:lnTo>
                  <a:lnTo>
                    <a:pt x="242419" y="22055"/>
                  </a:lnTo>
                  <a:lnTo>
                    <a:pt x="200582" y="5827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687957" y="1744599"/>
              <a:ext cx="129539" cy="24130"/>
            </a:xfrm>
            <a:custGeom>
              <a:avLst/>
              <a:gdLst/>
              <a:ahLst/>
              <a:cxnLst/>
              <a:rect l="l" t="t" r="r" b="b"/>
              <a:pathLst>
                <a:path w="129539" h="24130">
                  <a:moveTo>
                    <a:pt x="24637" y="0"/>
                  </a:moveTo>
                  <a:lnTo>
                    <a:pt x="7112" y="0"/>
                  </a:lnTo>
                  <a:lnTo>
                    <a:pt x="0" y="5334"/>
                  </a:lnTo>
                  <a:lnTo>
                    <a:pt x="0" y="18541"/>
                  </a:lnTo>
                  <a:lnTo>
                    <a:pt x="7112" y="23875"/>
                  </a:lnTo>
                  <a:lnTo>
                    <a:pt x="24637" y="23875"/>
                  </a:lnTo>
                  <a:lnTo>
                    <a:pt x="31750" y="18541"/>
                  </a:lnTo>
                  <a:lnTo>
                    <a:pt x="31750" y="5334"/>
                  </a:lnTo>
                  <a:lnTo>
                    <a:pt x="24637" y="0"/>
                  </a:lnTo>
                  <a:close/>
                </a:path>
                <a:path w="129539" h="24130">
                  <a:moveTo>
                    <a:pt x="122174" y="0"/>
                  </a:moveTo>
                  <a:lnTo>
                    <a:pt x="104648" y="0"/>
                  </a:lnTo>
                  <a:lnTo>
                    <a:pt x="97536" y="5334"/>
                  </a:lnTo>
                  <a:lnTo>
                    <a:pt x="97536" y="18541"/>
                  </a:lnTo>
                  <a:lnTo>
                    <a:pt x="104648" y="23875"/>
                  </a:lnTo>
                  <a:lnTo>
                    <a:pt x="122174" y="23875"/>
                  </a:lnTo>
                  <a:lnTo>
                    <a:pt x="129286" y="18541"/>
                  </a:lnTo>
                  <a:lnTo>
                    <a:pt x="129286" y="5334"/>
                  </a:lnTo>
                  <a:lnTo>
                    <a:pt x="122174" y="0"/>
                  </a:lnTo>
                  <a:close/>
                </a:path>
              </a:pathLst>
            </a:custGeom>
            <a:solidFill>
              <a:srgbClr val="CDC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600200" y="16764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87756" y="80137"/>
                  </a:moveTo>
                  <a:lnTo>
                    <a:pt x="87756" y="73533"/>
                  </a:lnTo>
                  <a:lnTo>
                    <a:pt x="94868" y="68199"/>
                  </a:lnTo>
                  <a:lnTo>
                    <a:pt x="103631" y="68199"/>
                  </a:lnTo>
                  <a:lnTo>
                    <a:pt x="112394" y="68199"/>
                  </a:lnTo>
                  <a:lnTo>
                    <a:pt x="119506" y="73533"/>
                  </a:lnTo>
                  <a:lnTo>
                    <a:pt x="119506" y="80137"/>
                  </a:lnTo>
                  <a:lnTo>
                    <a:pt x="119506" y="86740"/>
                  </a:lnTo>
                  <a:lnTo>
                    <a:pt x="112394" y="92075"/>
                  </a:lnTo>
                  <a:lnTo>
                    <a:pt x="103631" y="92075"/>
                  </a:lnTo>
                  <a:lnTo>
                    <a:pt x="94868" y="92075"/>
                  </a:lnTo>
                  <a:lnTo>
                    <a:pt x="87756" y="86740"/>
                  </a:lnTo>
                  <a:lnTo>
                    <a:pt x="87756" y="80137"/>
                  </a:lnTo>
                  <a:close/>
                </a:path>
                <a:path w="304800" h="228600">
                  <a:moveTo>
                    <a:pt x="185293" y="80137"/>
                  </a:moveTo>
                  <a:lnTo>
                    <a:pt x="185293" y="73533"/>
                  </a:lnTo>
                  <a:lnTo>
                    <a:pt x="192405" y="68199"/>
                  </a:lnTo>
                  <a:lnTo>
                    <a:pt x="201168" y="68199"/>
                  </a:lnTo>
                  <a:lnTo>
                    <a:pt x="209931" y="68199"/>
                  </a:lnTo>
                  <a:lnTo>
                    <a:pt x="217043" y="73533"/>
                  </a:lnTo>
                  <a:lnTo>
                    <a:pt x="217043" y="80137"/>
                  </a:lnTo>
                  <a:lnTo>
                    <a:pt x="217043" y="86740"/>
                  </a:lnTo>
                  <a:lnTo>
                    <a:pt x="209931" y="92075"/>
                  </a:lnTo>
                  <a:lnTo>
                    <a:pt x="201168" y="92075"/>
                  </a:lnTo>
                  <a:lnTo>
                    <a:pt x="192405" y="92075"/>
                  </a:lnTo>
                  <a:lnTo>
                    <a:pt x="185293" y="86740"/>
                  </a:lnTo>
                  <a:lnTo>
                    <a:pt x="185293" y="80137"/>
                  </a:lnTo>
                  <a:close/>
                </a:path>
                <a:path w="304800" h="228600">
                  <a:moveTo>
                    <a:pt x="69850" y="164084"/>
                  </a:moveTo>
                  <a:lnTo>
                    <a:pt x="111093" y="180086"/>
                  </a:lnTo>
                  <a:lnTo>
                    <a:pt x="152336" y="185420"/>
                  </a:lnTo>
                  <a:lnTo>
                    <a:pt x="193579" y="180086"/>
                  </a:lnTo>
                  <a:lnTo>
                    <a:pt x="234823" y="164084"/>
                  </a:lnTo>
                </a:path>
                <a:path w="304800" h="228600">
                  <a:moveTo>
                    <a:pt x="0" y="114300"/>
                  </a:moveTo>
                  <a:lnTo>
                    <a:pt x="29394" y="46798"/>
                  </a:lnTo>
                  <a:lnTo>
                    <a:pt x="62380" y="22055"/>
                  </a:lnTo>
                  <a:lnTo>
                    <a:pt x="104217" y="5827"/>
                  </a:lnTo>
                  <a:lnTo>
                    <a:pt x="152400" y="0"/>
                  </a:lnTo>
                  <a:lnTo>
                    <a:pt x="200582" y="5827"/>
                  </a:lnTo>
                  <a:lnTo>
                    <a:pt x="242419" y="22055"/>
                  </a:lnTo>
                  <a:lnTo>
                    <a:pt x="275405" y="46798"/>
                  </a:lnTo>
                  <a:lnTo>
                    <a:pt x="297033" y="78175"/>
                  </a:lnTo>
                  <a:lnTo>
                    <a:pt x="304800" y="114300"/>
                  </a:lnTo>
                  <a:lnTo>
                    <a:pt x="297033" y="150424"/>
                  </a:lnTo>
                  <a:lnTo>
                    <a:pt x="275405" y="181801"/>
                  </a:lnTo>
                  <a:lnTo>
                    <a:pt x="242419" y="206544"/>
                  </a:lnTo>
                  <a:lnTo>
                    <a:pt x="200582" y="222772"/>
                  </a:lnTo>
                  <a:lnTo>
                    <a:pt x="152400" y="228600"/>
                  </a:lnTo>
                  <a:lnTo>
                    <a:pt x="104217" y="222772"/>
                  </a:lnTo>
                  <a:lnTo>
                    <a:pt x="62380" y="206544"/>
                  </a:lnTo>
                  <a:lnTo>
                    <a:pt x="29394" y="181801"/>
                  </a:lnTo>
                  <a:lnTo>
                    <a:pt x="7766" y="150424"/>
                  </a:lnTo>
                  <a:lnTo>
                    <a:pt x="0" y="1143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743200" y="10668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152400" y="0"/>
                  </a:moveTo>
                  <a:lnTo>
                    <a:pt x="104217" y="5827"/>
                  </a:lnTo>
                  <a:lnTo>
                    <a:pt x="62380" y="22055"/>
                  </a:lnTo>
                  <a:lnTo>
                    <a:pt x="29394" y="46798"/>
                  </a:lnTo>
                  <a:lnTo>
                    <a:pt x="7766" y="78175"/>
                  </a:lnTo>
                  <a:lnTo>
                    <a:pt x="0" y="114300"/>
                  </a:lnTo>
                  <a:lnTo>
                    <a:pt x="7766" y="150424"/>
                  </a:lnTo>
                  <a:lnTo>
                    <a:pt x="29394" y="181801"/>
                  </a:lnTo>
                  <a:lnTo>
                    <a:pt x="62380" y="206544"/>
                  </a:lnTo>
                  <a:lnTo>
                    <a:pt x="104217" y="222772"/>
                  </a:lnTo>
                  <a:lnTo>
                    <a:pt x="152400" y="228600"/>
                  </a:lnTo>
                  <a:lnTo>
                    <a:pt x="200582" y="222772"/>
                  </a:lnTo>
                  <a:lnTo>
                    <a:pt x="242419" y="206544"/>
                  </a:lnTo>
                  <a:lnTo>
                    <a:pt x="275405" y="181801"/>
                  </a:lnTo>
                  <a:lnTo>
                    <a:pt x="297033" y="150424"/>
                  </a:lnTo>
                  <a:lnTo>
                    <a:pt x="304800" y="114300"/>
                  </a:lnTo>
                  <a:lnTo>
                    <a:pt x="297033" y="78175"/>
                  </a:lnTo>
                  <a:lnTo>
                    <a:pt x="275405" y="46798"/>
                  </a:lnTo>
                  <a:lnTo>
                    <a:pt x="242419" y="22055"/>
                  </a:lnTo>
                  <a:lnTo>
                    <a:pt x="200582" y="5827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830957" y="1134999"/>
              <a:ext cx="129539" cy="24130"/>
            </a:xfrm>
            <a:custGeom>
              <a:avLst/>
              <a:gdLst/>
              <a:ahLst/>
              <a:cxnLst/>
              <a:rect l="l" t="t" r="r" b="b"/>
              <a:pathLst>
                <a:path w="129539" h="24130">
                  <a:moveTo>
                    <a:pt x="24637" y="0"/>
                  </a:moveTo>
                  <a:lnTo>
                    <a:pt x="7112" y="0"/>
                  </a:lnTo>
                  <a:lnTo>
                    <a:pt x="0" y="5334"/>
                  </a:lnTo>
                  <a:lnTo>
                    <a:pt x="0" y="18541"/>
                  </a:lnTo>
                  <a:lnTo>
                    <a:pt x="7112" y="23875"/>
                  </a:lnTo>
                  <a:lnTo>
                    <a:pt x="24637" y="23875"/>
                  </a:lnTo>
                  <a:lnTo>
                    <a:pt x="31750" y="18541"/>
                  </a:lnTo>
                  <a:lnTo>
                    <a:pt x="31750" y="5334"/>
                  </a:lnTo>
                  <a:lnTo>
                    <a:pt x="24637" y="0"/>
                  </a:lnTo>
                  <a:close/>
                </a:path>
                <a:path w="129539" h="24130">
                  <a:moveTo>
                    <a:pt x="122174" y="0"/>
                  </a:moveTo>
                  <a:lnTo>
                    <a:pt x="104648" y="0"/>
                  </a:lnTo>
                  <a:lnTo>
                    <a:pt x="97536" y="5334"/>
                  </a:lnTo>
                  <a:lnTo>
                    <a:pt x="97536" y="18541"/>
                  </a:lnTo>
                  <a:lnTo>
                    <a:pt x="104648" y="23875"/>
                  </a:lnTo>
                  <a:lnTo>
                    <a:pt x="122174" y="23875"/>
                  </a:lnTo>
                  <a:lnTo>
                    <a:pt x="129286" y="18541"/>
                  </a:lnTo>
                  <a:lnTo>
                    <a:pt x="129286" y="5334"/>
                  </a:lnTo>
                  <a:lnTo>
                    <a:pt x="122174" y="0"/>
                  </a:lnTo>
                  <a:close/>
                </a:path>
              </a:pathLst>
            </a:custGeom>
            <a:solidFill>
              <a:srgbClr val="CDC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743200" y="10668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87756" y="80137"/>
                  </a:moveTo>
                  <a:lnTo>
                    <a:pt x="87756" y="73533"/>
                  </a:lnTo>
                  <a:lnTo>
                    <a:pt x="94868" y="68199"/>
                  </a:lnTo>
                  <a:lnTo>
                    <a:pt x="103631" y="68199"/>
                  </a:lnTo>
                  <a:lnTo>
                    <a:pt x="112394" y="68199"/>
                  </a:lnTo>
                  <a:lnTo>
                    <a:pt x="119506" y="73533"/>
                  </a:lnTo>
                  <a:lnTo>
                    <a:pt x="119506" y="80137"/>
                  </a:lnTo>
                  <a:lnTo>
                    <a:pt x="119506" y="86740"/>
                  </a:lnTo>
                  <a:lnTo>
                    <a:pt x="112394" y="92075"/>
                  </a:lnTo>
                  <a:lnTo>
                    <a:pt x="103631" y="92075"/>
                  </a:lnTo>
                  <a:lnTo>
                    <a:pt x="94868" y="92075"/>
                  </a:lnTo>
                  <a:lnTo>
                    <a:pt x="87756" y="86740"/>
                  </a:lnTo>
                  <a:lnTo>
                    <a:pt x="87756" y="80137"/>
                  </a:lnTo>
                  <a:close/>
                </a:path>
                <a:path w="304800" h="228600">
                  <a:moveTo>
                    <a:pt x="185293" y="80137"/>
                  </a:moveTo>
                  <a:lnTo>
                    <a:pt x="185293" y="73533"/>
                  </a:lnTo>
                  <a:lnTo>
                    <a:pt x="192405" y="68199"/>
                  </a:lnTo>
                  <a:lnTo>
                    <a:pt x="201168" y="68199"/>
                  </a:lnTo>
                  <a:lnTo>
                    <a:pt x="209931" y="68199"/>
                  </a:lnTo>
                  <a:lnTo>
                    <a:pt x="217043" y="73533"/>
                  </a:lnTo>
                  <a:lnTo>
                    <a:pt x="217043" y="80137"/>
                  </a:lnTo>
                  <a:lnTo>
                    <a:pt x="217043" y="86740"/>
                  </a:lnTo>
                  <a:lnTo>
                    <a:pt x="209931" y="92075"/>
                  </a:lnTo>
                  <a:lnTo>
                    <a:pt x="201168" y="92075"/>
                  </a:lnTo>
                  <a:lnTo>
                    <a:pt x="192405" y="92075"/>
                  </a:lnTo>
                  <a:lnTo>
                    <a:pt x="185293" y="86740"/>
                  </a:lnTo>
                  <a:lnTo>
                    <a:pt x="185293" y="80137"/>
                  </a:lnTo>
                  <a:close/>
                </a:path>
                <a:path w="304800" h="228600">
                  <a:moveTo>
                    <a:pt x="69850" y="164084"/>
                  </a:moveTo>
                  <a:lnTo>
                    <a:pt x="111093" y="180086"/>
                  </a:lnTo>
                  <a:lnTo>
                    <a:pt x="152336" y="185420"/>
                  </a:lnTo>
                  <a:lnTo>
                    <a:pt x="193579" y="180086"/>
                  </a:lnTo>
                  <a:lnTo>
                    <a:pt x="234823" y="164084"/>
                  </a:lnTo>
                </a:path>
                <a:path w="304800" h="228600">
                  <a:moveTo>
                    <a:pt x="0" y="114300"/>
                  </a:moveTo>
                  <a:lnTo>
                    <a:pt x="29394" y="46798"/>
                  </a:lnTo>
                  <a:lnTo>
                    <a:pt x="62380" y="22055"/>
                  </a:lnTo>
                  <a:lnTo>
                    <a:pt x="104217" y="5827"/>
                  </a:lnTo>
                  <a:lnTo>
                    <a:pt x="152400" y="0"/>
                  </a:lnTo>
                  <a:lnTo>
                    <a:pt x="200582" y="5827"/>
                  </a:lnTo>
                  <a:lnTo>
                    <a:pt x="242419" y="22055"/>
                  </a:lnTo>
                  <a:lnTo>
                    <a:pt x="275405" y="46798"/>
                  </a:lnTo>
                  <a:lnTo>
                    <a:pt x="297033" y="78175"/>
                  </a:lnTo>
                  <a:lnTo>
                    <a:pt x="304800" y="114300"/>
                  </a:lnTo>
                  <a:lnTo>
                    <a:pt x="297033" y="150424"/>
                  </a:lnTo>
                  <a:lnTo>
                    <a:pt x="275405" y="181801"/>
                  </a:lnTo>
                  <a:lnTo>
                    <a:pt x="242419" y="206544"/>
                  </a:lnTo>
                  <a:lnTo>
                    <a:pt x="200582" y="222772"/>
                  </a:lnTo>
                  <a:lnTo>
                    <a:pt x="152400" y="228600"/>
                  </a:lnTo>
                  <a:lnTo>
                    <a:pt x="104217" y="222772"/>
                  </a:lnTo>
                  <a:lnTo>
                    <a:pt x="62380" y="206544"/>
                  </a:lnTo>
                  <a:lnTo>
                    <a:pt x="29394" y="181801"/>
                  </a:lnTo>
                  <a:lnTo>
                    <a:pt x="7766" y="150424"/>
                  </a:lnTo>
                  <a:lnTo>
                    <a:pt x="0" y="1143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971800" y="19050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152400" y="0"/>
                  </a:moveTo>
                  <a:lnTo>
                    <a:pt x="104217" y="5827"/>
                  </a:lnTo>
                  <a:lnTo>
                    <a:pt x="62380" y="22055"/>
                  </a:lnTo>
                  <a:lnTo>
                    <a:pt x="29394" y="46798"/>
                  </a:lnTo>
                  <a:lnTo>
                    <a:pt x="7766" y="78175"/>
                  </a:lnTo>
                  <a:lnTo>
                    <a:pt x="0" y="114300"/>
                  </a:lnTo>
                  <a:lnTo>
                    <a:pt x="7766" y="150424"/>
                  </a:lnTo>
                  <a:lnTo>
                    <a:pt x="29394" y="181801"/>
                  </a:lnTo>
                  <a:lnTo>
                    <a:pt x="62380" y="206544"/>
                  </a:lnTo>
                  <a:lnTo>
                    <a:pt x="104217" y="222772"/>
                  </a:lnTo>
                  <a:lnTo>
                    <a:pt x="152400" y="228600"/>
                  </a:lnTo>
                  <a:lnTo>
                    <a:pt x="200582" y="222772"/>
                  </a:lnTo>
                  <a:lnTo>
                    <a:pt x="242419" y="206544"/>
                  </a:lnTo>
                  <a:lnTo>
                    <a:pt x="275405" y="181801"/>
                  </a:lnTo>
                  <a:lnTo>
                    <a:pt x="297033" y="150424"/>
                  </a:lnTo>
                  <a:lnTo>
                    <a:pt x="304800" y="114300"/>
                  </a:lnTo>
                  <a:lnTo>
                    <a:pt x="297033" y="78175"/>
                  </a:lnTo>
                  <a:lnTo>
                    <a:pt x="275405" y="46798"/>
                  </a:lnTo>
                  <a:lnTo>
                    <a:pt x="242419" y="22055"/>
                  </a:lnTo>
                  <a:lnTo>
                    <a:pt x="200582" y="5827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059557" y="1973198"/>
              <a:ext cx="129539" cy="24130"/>
            </a:xfrm>
            <a:custGeom>
              <a:avLst/>
              <a:gdLst/>
              <a:ahLst/>
              <a:cxnLst/>
              <a:rect l="l" t="t" r="r" b="b"/>
              <a:pathLst>
                <a:path w="129539" h="24130">
                  <a:moveTo>
                    <a:pt x="24637" y="0"/>
                  </a:moveTo>
                  <a:lnTo>
                    <a:pt x="7112" y="0"/>
                  </a:lnTo>
                  <a:lnTo>
                    <a:pt x="0" y="5334"/>
                  </a:lnTo>
                  <a:lnTo>
                    <a:pt x="0" y="18541"/>
                  </a:lnTo>
                  <a:lnTo>
                    <a:pt x="7112" y="23875"/>
                  </a:lnTo>
                  <a:lnTo>
                    <a:pt x="24637" y="23875"/>
                  </a:lnTo>
                  <a:lnTo>
                    <a:pt x="31750" y="18541"/>
                  </a:lnTo>
                  <a:lnTo>
                    <a:pt x="31750" y="5334"/>
                  </a:lnTo>
                  <a:lnTo>
                    <a:pt x="24637" y="0"/>
                  </a:lnTo>
                  <a:close/>
                </a:path>
                <a:path w="129539" h="24130">
                  <a:moveTo>
                    <a:pt x="122174" y="0"/>
                  </a:moveTo>
                  <a:lnTo>
                    <a:pt x="104648" y="0"/>
                  </a:lnTo>
                  <a:lnTo>
                    <a:pt x="97536" y="5334"/>
                  </a:lnTo>
                  <a:lnTo>
                    <a:pt x="97536" y="18541"/>
                  </a:lnTo>
                  <a:lnTo>
                    <a:pt x="104648" y="23875"/>
                  </a:lnTo>
                  <a:lnTo>
                    <a:pt x="122174" y="23875"/>
                  </a:lnTo>
                  <a:lnTo>
                    <a:pt x="129286" y="18541"/>
                  </a:lnTo>
                  <a:lnTo>
                    <a:pt x="129286" y="5334"/>
                  </a:lnTo>
                  <a:lnTo>
                    <a:pt x="122174" y="0"/>
                  </a:lnTo>
                  <a:close/>
                </a:path>
              </a:pathLst>
            </a:custGeom>
            <a:solidFill>
              <a:srgbClr val="CDC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971800" y="19050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87756" y="80137"/>
                  </a:moveTo>
                  <a:lnTo>
                    <a:pt x="87756" y="73533"/>
                  </a:lnTo>
                  <a:lnTo>
                    <a:pt x="94868" y="68199"/>
                  </a:lnTo>
                  <a:lnTo>
                    <a:pt x="103631" y="68199"/>
                  </a:lnTo>
                  <a:lnTo>
                    <a:pt x="112394" y="68199"/>
                  </a:lnTo>
                  <a:lnTo>
                    <a:pt x="119506" y="73533"/>
                  </a:lnTo>
                  <a:lnTo>
                    <a:pt x="119506" y="80137"/>
                  </a:lnTo>
                  <a:lnTo>
                    <a:pt x="119506" y="86740"/>
                  </a:lnTo>
                  <a:lnTo>
                    <a:pt x="112394" y="92075"/>
                  </a:lnTo>
                  <a:lnTo>
                    <a:pt x="103631" y="92075"/>
                  </a:lnTo>
                  <a:lnTo>
                    <a:pt x="94868" y="92075"/>
                  </a:lnTo>
                  <a:lnTo>
                    <a:pt x="87756" y="86740"/>
                  </a:lnTo>
                  <a:lnTo>
                    <a:pt x="87756" y="80137"/>
                  </a:lnTo>
                  <a:close/>
                </a:path>
                <a:path w="304800" h="228600">
                  <a:moveTo>
                    <a:pt x="185293" y="80137"/>
                  </a:moveTo>
                  <a:lnTo>
                    <a:pt x="185293" y="73533"/>
                  </a:lnTo>
                  <a:lnTo>
                    <a:pt x="192405" y="68199"/>
                  </a:lnTo>
                  <a:lnTo>
                    <a:pt x="201168" y="68199"/>
                  </a:lnTo>
                  <a:lnTo>
                    <a:pt x="209931" y="68199"/>
                  </a:lnTo>
                  <a:lnTo>
                    <a:pt x="217043" y="73533"/>
                  </a:lnTo>
                  <a:lnTo>
                    <a:pt x="217043" y="80137"/>
                  </a:lnTo>
                  <a:lnTo>
                    <a:pt x="217043" y="86740"/>
                  </a:lnTo>
                  <a:lnTo>
                    <a:pt x="209931" y="92075"/>
                  </a:lnTo>
                  <a:lnTo>
                    <a:pt x="201168" y="92075"/>
                  </a:lnTo>
                  <a:lnTo>
                    <a:pt x="192405" y="92075"/>
                  </a:lnTo>
                  <a:lnTo>
                    <a:pt x="185293" y="86740"/>
                  </a:lnTo>
                  <a:lnTo>
                    <a:pt x="185293" y="80137"/>
                  </a:lnTo>
                  <a:close/>
                </a:path>
                <a:path w="304800" h="228600">
                  <a:moveTo>
                    <a:pt x="69850" y="164084"/>
                  </a:moveTo>
                  <a:lnTo>
                    <a:pt x="111093" y="180086"/>
                  </a:lnTo>
                  <a:lnTo>
                    <a:pt x="152336" y="185420"/>
                  </a:lnTo>
                  <a:lnTo>
                    <a:pt x="193579" y="180086"/>
                  </a:lnTo>
                  <a:lnTo>
                    <a:pt x="234823" y="164084"/>
                  </a:lnTo>
                </a:path>
                <a:path w="304800" h="228600">
                  <a:moveTo>
                    <a:pt x="0" y="114300"/>
                  </a:moveTo>
                  <a:lnTo>
                    <a:pt x="29394" y="46798"/>
                  </a:lnTo>
                  <a:lnTo>
                    <a:pt x="62380" y="22055"/>
                  </a:lnTo>
                  <a:lnTo>
                    <a:pt x="104217" y="5827"/>
                  </a:lnTo>
                  <a:lnTo>
                    <a:pt x="152400" y="0"/>
                  </a:lnTo>
                  <a:lnTo>
                    <a:pt x="200582" y="5827"/>
                  </a:lnTo>
                  <a:lnTo>
                    <a:pt x="242419" y="22055"/>
                  </a:lnTo>
                  <a:lnTo>
                    <a:pt x="275405" y="46798"/>
                  </a:lnTo>
                  <a:lnTo>
                    <a:pt x="297033" y="78175"/>
                  </a:lnTo>
                  <a:lnTo>
                    <a:pt x="304800" y="114300"/>
                  </a:lnTo>
                  <a:lnTo>
                    <a:pt x="297033" y="150424"/>
                  </a:lnTo>
                  <a:lnTo>
                    <a:pt x="275405" y="181801"/>
                  </a:lnTo>
                  <a:lnTo>
                    <a:pt x="242419" y="206544"/>
                  </a:lnTo>
                  <a:lnTo>
                    <a:pt x="200582" y="222772"/>
                  </a:lnTo>
                  <a:lnTo>
                    <a:pt x="152400" y="228600"/>
                  </a:lnTo>
                  <a:lnTo>
                    <a:pt x="104217" y="222772"/>
                  </a:lnTo>
                  <a:lnTo>
                    <a:pt x="62380" y="206544"/>
                  </a:lnTo>
                  <a:lnTo>
                    <a:pt x="29394" y="181801"/>
                  </a:lnTo>
                  <a:lnTo>
                    <a:pt x="7766" y="150424"/>
                  </a:lnTo>
                  <a:lnTo>
                    <a:pt x="0" y="1143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438400" y="19050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152400" y="0"/>
                  </a:moveTo>
                  <a:lnTo>
                    <a:pt x="104217" y="5827"/>
                  </a:lnTo>
                  <a:lnTo>
                    <a:pt x="62380" y="22055"/>
                  </a:lnTo>
                  <a:lnTo>
                    <a:pt x="29394" y="46798"/>
                  </a:lnTo>
                  <a:lnTo>
                    <a:pt x="7766" y="78175"/>
                  </a:lnTo>
                  <a:lnTo>
                    <a:pt x="0" y="114300"/>
                  </a:lnTo>
                  <a:lnTo>
                    <a:pt x="7766" y="150424"/>
                  </a:lnTo>
                  <a:lnTo>
                    <a:pt x="29394" y="181801"/>
                  </a:lnTo>
                  <a:lnTo>
                    <a:pt x="62380" y="206544"/>
                  </a:lnTo>
                  <a:lnTo>
                    <a:pt x="104217" y="222772"/>
                  </a:lnTo>
                  <a:lnTo>
                    <a:pt x="152400" y="228600"/>
                  </a:lnTo>
                  <a:lnTo>
                    <a:pt x="200582" y="222772"/>
                  </a:lnTo>
                  <a:lnTo>
                    <a:pt x="242419" y="206544"/>
                  </a:lnTo>
                  <a:lnTo>
                    <a:pt x="275405" y="181801"/>
                  </a:lnTo>
                  <a:lnTo>
                    <a:pt x="297033" y="150424"/>
                  </a:lnTo>
                  <a:lnTo>
                    <a:pt x="304800" y="114300"/>
                  </a:lnTo>
                  <a:lnTo>
                    <a:pt x="297033" y="78175"/>
                  </a:lnTo>
                  <a:lnTo>
                    <a:pt x="275405" y="46798"/>
                  </a:lnTo>
                  <a:lnTo>
                    <a:pt x="242419" y="22055"/>
                  </a:lnTo>
                  <a:lnTo>
                    <a:pt x="200582" y="5827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526157" y="1973198"/>
              <a:ext cx="129539" cy="24130"/>
            </a:xfrm>
            <a:custGeom>
              <a:avLst/>
              <a:gdLst/>
              <a:ahLst/>
              <a:cxnLst/>
              <a:rect l="l" t="t" r="r" b="b"/>
              <a:pathLst>
                <a:path w="129539" h="24130">
                  <a:moveTo>
                    <a:pt x="24637" y="0"/>
                  </a:moveTo>
                  <a:lnTo>
                    <a:pt x="7112" y="0"/>
                  </a:lnTo>
                  <a:lnTo>
                    <a:pt x="0" y="5334"/>
                  </a:lnTo>
                  <a:lnTo>
                    <a:pt x="0" y="18541"/>
                  </a:lnTo>
                  <a:lnTo>
                    <a:pt x="7112" y="23875"/>
                  </a:lnTo>
                  <a:lnTo>
                    <a:pt x="24637" y="23875"/>
                  </a:lnTo>
                  <a:lnTo>
                    <a:pt x="31750" y="18541"/>
                  </a:lnTo>
                  <a:lnTo>
                    <a:pt x="31750" y="5334"/>
                  </a:lnTo>
                  <a:lnTo>
                    <a:pt x="24637" y="0"/>
                  </a:lnTo>
                  <a:close/>
                </a:path>
                <a:path w="129539" h="24130">
                  <a:moveTo>
                    <a:pt x="122174" y="0"/>
                  </a:moveTo>
                  <a:lnTo>
                    <a:pt x="104648" y="0"/>
                  </a:lnTo>
                  <a:lnTo>
                    <a:pt x="97536" y="5334"/>
                  </a:lnTo>
                  <a:lnTo>
                    <a:pt x="97536" y="18541"/>
                  </a:lnTo>
                  <a:lnTo>
                    <a:pt x="104648" y="23875"/>
                  </a:lnTo>
                  <a:lnTo>
                    <a:pt x="122174" y="23875"/>
                  </a:lnTo>
                  <a:lnTo>
                    <a:pt x="129286" y="18541"/>
                  </a:lnTo>
                  <a:lnTo>
                    <a:pt x="129286" y="5334"/>
                  </a:lnTo>
                  <a:lnTo>
                    <a:pt x="122174" y="0"/>
                  </a:lnTo>
                  <a:close/>
                </a:path>
              </a:pathLst>
            </a:custGeom>
            <a:solidFill>
              <a:srgbClr val="CDC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438400" y="19050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87756" y="80137"/>
                  </a:moveTo>
                  <a:lnTo>
                    <a:pt x="87756" y="73533"/>
                  </a:lnTo>
                  <a:lnTo>
                    <a:pt x="94868" y="68199"/>
                  </a:lnTo>
                  <a:lnTo>
                    <a:pt x="103631" y="68199"/>
                  </a:lnTo>
                  <a:lnTo>
                    <a:pt x="112394" y="68199"/>
                  </a:lnTo>
                  <a:lnTo>
                    <a:pt x="119506" y="73533"/>
                  </a:lnTo>
                  <a:lnTo>
                    <a:pt x="119506" y="80137"/>
                  </a:lnTo>
                  <a:lnTo>
                    <a:pt x="119506" y="86740"/>
                  </a:lnTo>
                  <a:lnTo>
                    <a:pt x="112394" y="92075"/>
                  </a:lnTo>
                  <a:lnTo>
                    <a:pt x="103631" y="92075"/>
                  </a:lnTo>
                  <a:lnTo>
                    <a:pt x="94868" y="92075"/>
                  </a:lnTo>
                  <a:lnTo>
                    <a:pt x="87756" y="86740"/>
                  </a:lnTo>
                  <a:lnTo>
                    <a:pt x="87756" y="80137"/>
                  </a:lnTo>
                  <a:close/>
                </a:path>
                <a:path w="304800" h="228600">
                  <a:moveTo>
                    <a:pt x="185293" y="80137"/>
                  </a:moveTo>
                  <a:lnTo>
                    <a:pt x="185293" y="73533"/>
                  </a:lnTo>
                  <a:lnTo>
                    <a:pt x="192405" y="68199"/>
                  </a:lnTo>
                  <a:lnTo>
                    <a:pt x="201168" y="68199"/>
                  </a:lnTo>
                  <a:lnTo>
                    <a:pt x="209931" y="68199"/>
                  </a:lnTo>
                  <a:lnTo>
                    <a:pt x="217043" y="73533"/>
                  </a:lnTo>
                  <a:lnTo>
                    <a:pt x="217043" y="80137"/>
                  </a:lnTo>
                  <a:lnTo>
                    <a:pt x="217043" y="86740"/>
                  </a:lnTo>
                  <a:lnTo>
                    <a:pt x="209931" y="92075"/>
                  </a:lnTo>
                  <a:lnTo>
                    <a:pt x="201168" y="92075"/>
                  </a:lnTo>
                  <a:lnTo>
                    <a:pt x="192405" y="92075"/>
                  </a:lnTo>
                  <a:lnTo>
                    <a:pt x="185293" y="86740"/>
                  </a:lnTo>
                  <a:lnTo>
                    <a:pt x="185293" y="80137"/>
                  </a:lnTo>
                  <a:close/>
                </a:path>
                <a:path w="304800" h="228600">
                  <a:moveTo>
                    <a:pt x="69850" y="164084"/>
                  </a:moveTo>
                  <a:lnTo>
                    <a:pt x="111093" y="180086"/>
                  </a:lnTo>
                  <a:lnTo>
                    <a:pt x="152336" y="185420"/>
                  </a:lnTo>
                  <a:lnTo>
                    <a:pt x="193579" y="180086"/>
                  </a:lnTo>
                  <a:lnTo>
                    <a:pt x="234823" y="164084"/>
                  </a:lnTo>
                </a:path>
                <a:path w="304800" h="228600">
                  <a:moveTo>
                    <a:pt x="0" y="114300"/>
                  </a:moveTo>
                  <a:lnTo>
                    <a:pt x="29394" y="46798"/>
                  </a:lnTo>
                  <a:lnTo>
                    <a:pt x="62380" y="22055"/>
                  </a:lnTo>
                  <a:lnTo>
                    <a:pt x="104217" y="5827"/>
                  </a:lnTo>
                  <a:lnTo>
                    <a:pt x="152400" y="0"/>
                  </a:lnTo>
                  <a:lnTo>
                    <a:pt x="200582" y="5827"/>
                  </a:lnTo>
                  <a:lnTo>
                    <a:pt x="242419" y="22055"/>
                  </a:lnTo>
                  <a:lnTo>
                    <a:pt x="275405" y="46798"/>
                  </a:lnTo>
                  <a:lnTo>
                    <a:pt x="297033" y="78175"/>
                  </a:lnTo>
                  <a:lnTo>
                    <a:pt x="304800" y="114300"/>
                  </a:lnTo>
                  <a:lnTo>
                    <a:pt x="297033" y="150424"/>
                  </a:lnTo>
                  <a:lnTo>
                    <a:pt x="275405" y="181801"/>
                  </a:lnTo>
                  <a:lnTo>
                    <a:pt x="242419" y="206544"/>
                  </a:lnTo>
                  <a:lnTo>
                    <a:pt x="200582" y="222772"/>
                  </a:lnTo>
                  <a:lnTo>
                    <a:pt x="152400" y="228600"/>
                  </a:lnTo>
                  <a:lnTo>
                    <a:pt x="104217" y="222772"/>
                  </a:lnTo>
                  <a:lnTo>
                    <a:pt x="62380" y="206544"/>
                  </a:lnTo>
                  <a:lnTo>
                    <a:pt x="29394" y="181801"/>
                  </a:lnTo>
                  <a:lnTo>
                    <a:pt x="7766" y="150424"/>
                  </a:lnTo>
                  <a:lnTo>
                    <a:pt x="0" y="1143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905000" y="28956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152400" y="0"/>
                  </a:moveTo>
                  <a:lnTo>
                    <a:pt x="104217" y="5827"/>
                  </a:lnTo>
                  <a:lnTo>
                    <a:pt x="62380" y="22055"/>
                  </a:lnTo>
                  <a:lnTo>
                    <a:pt x="29394" y="46798"/>
                  </a:lnTo>
                  <a:lnTo>
                    <a:pt x="7766" y="78175"/>
                  </a:lnTo>
                  <a:lnTo>
                    <a:pt x="0" y="114300"/>
                  </a:lnTo>
                  <a:lnTo>
                    <a:pt x="7766" y="150424"/>
                  </a:lnTo>
                  <a:lnTo>
                    <a:pt x="29394" y="181801"/>
                  </a:lnTo>
                  <a:lnTo>
                    <a:pt x="62380" y="206544"/>
                  </a:lnTo>
                  <a:lnTo>
                    <a:pt x="104217" y="222772"/>
                  </a:lnTo>
                  <a:lnTo>
                    <a:pt x="152400" y="228600"/>
                  </a:lnTo>
                  <a:lnTo>
                    <a:pt x="200582" y="222772"/>
                  </a:lnTo>
                  <a:lnTo>
                    <a:pt x="242419" y="206544"/>
                  </a:lnTo>
                  <a:lnTo>
                    <a:pt x="275405" y="181801"/>
                  </a:lnTo>
                  <a:lnTo>
                    <a:pt x="297033" y="150424"/>
                  </a:lnTo>
                  <a:lnTo>
                    <a:pt x="304800" y="114300"/>
                  </a:lnTo>
                  <a:lnTo>
                    <a:pt x="297033" y="78175"/>
                  </a:lnTo>
                  <a:lnTo>
                    <a:pt x="275405" y="46798"/>
                  </a:lnTo>
                  <a:lnTo>
                    <a:pt x="242419" y="22055"/>
                  </a:lnTo>
                  <a:lnTo>
                    <a:pt x="200582" y="5827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992757" y="2963798"/>
              <a:ext cx="129539" cy="24130"/>
            </a:xfrm>
            <a:custGeom>
              <a:avLst/>
              <a:gdLst/>
              <a:ahLst/>
              <a:cxnLst/>
              <a:rect l="l" t="t" r="r" b="b"/>
              <a:pathLst>
                <a:path w="129539" h="24130">
                  <a:moveTo>
                    <a:pt x="24637" y="0"/>
                  </a:moveTo>
                  <a:lnTo>
                    <a:pt x="7112" y="0"/>
                  </a:lnTo>
                  <a:lnTo>
                    <a:pt x="0" y="5334"/>
                  </a:lnTo>
                  <a:lnTo>
                    <a:pt x="0" y="18541"/>
                  </a:lnTo>
                  <a:lnTo>
                    <a:pt x="7112" y="23875"/>
                  </a:lnTo>
                  <a:lnTo>
                    <a:pt x="24637" y="23875"/>
                  </a:lnTo>
                  <a:lnTo>
                    <a:pt x="31750" y="18541"/>
                  </a:lnTo>
                  <a:lnTo>
                    <a:pt x="31750" y="5334"/>
                  </a:lnTo>
                  <a:lnTo>
                    <a:pt x="24637" y="0"/>
                  </a:lnTo>
                  <a:close/>
                </a:path>
                <a:path w="129539" h="24130">
                  <a:moveTo>
                    <a:pt x="122174" y="0"/>
                  </a:moveTo>
                  <a:lnTo>
                    <a:pt x="104648" y="0"/>
                  </a:lnTo>
                  <a:lnTo>
                    <a:pt x="97536" y="5334"/>
                  </a:lnTo>
                  <a:lnTo>
                    <a:pt x="97536" y="18541"/>
                  </a:lnTo>
                  <a:lnTo>
                    <a:pt x="104648" y="23875"/>
                  </a:lnTo>
                  <a:lnTo>
                    <a:pt x="122174" y="23875"/>
                  </a:lnTo>
                  <a:lnTo>
                    <a:pt x="129286" y="18541"/>
                  </a:lnTo>
                  <a:lnTo>
                    <a:pt x="129286" y="5334"/>
                  </a:lnTo>
                  <a:lnTo>
                    <a:pt x="122174" y="0"/>
                  </a:lnTo>
                  <a:close/>
                </a:path>
              </a:pathLst>
            </a:custGeom>
            <a:solidFill>
              <a:srgbClr val="CDC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905000" y="28956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87756" y="80137"/>
                  </a:moveTo>
                  <a:lnTo>
                    <a:pt x="87756" y="73533"/>
                  </a:lnTo>
                  <a:lnTo>
                    <a:pt x="94868" y="68199"/>
                  </a:lnTo>
                  <a:lnTo>
                    <a:pt x="103631" y="68199"/>
                  </a:lnTo>
                  <a:lnTo>
                    <a:pt x="112394" y="68199"/>
                  </a:lnTo>
                  <a:lnTo>
                    <a:pt x="119506" y="73533"/>
                  </a:lnTo>
                  <a:lnTo>
                    <a:pt x="119506" y="80137"/>
                  </a:lnTo>
                  <a:lnTo>
                    <a:pt x="119506" y="86740"/>
                  </a:lnTo>
                  <a:lnTo>
                    <a:pt x="112394" y="92075"/>
                  </a:lnTo>
                  <a:lnTo>
                    <a:pt x="103631" y="92075"/>
                  </a:lnTo>
                  <a:lnTo>
                    <a:pt x="94868" y="92075"/>
                  </a:lnTo>
                  <a:lnTo>
                    <a:pt x="87756" y="86740"/>
                  </a:lnTo>
                  <a:lnTo>
                    <a:pt x="87756" y="80137"/>
                  </a:lnTo>
                  <a:close/>
                </a:path>
                <a:path w="304800" h="228600">
                  <a:moveTo>
                    <a:pt x="185293" y="80137"/>
                  </a:moveTo>
                  <a:lnTo>
                    <a:pt x="185293" y="73533"/>
                  </a:lnTo>
                  <a:lnTo>
                    <a:pt x="192405" y="68199"/>
                  </a:lnTo>
                  <a:lnTo>
                    <a:pt x="201168" y="68199"/>
                  </a:lnTo>
                  <a:lnTo>
                    <a:pt x="209931" y="68199"/>
                  </a:lnTo>
                  <a:lnTo>
                    <a:pt x="217043" y="73533"/>
                  </a:lnTo>
                  <a:lnTo>
                    <a:pt x="217043" y="80137"/>
                  </a:lnTo>
                  <a:lnTo>
                    <a:pt x="217043" y="86740"/>
                  </a:lnTo>
                  <a:lnTo>
                    <a:pt x="209931" y="92075"/>
                  </a:lnTo>
                  <a:lnTo>
                    <a:pt x="201168" y="92075"/>
                  </a:lnTo>
                  <a:lnTo>
                    <a:pt x="192405" y="92075"/>
                  </a:lnTo>
                  <a:lnTo>
                    <a:pt x="185293" y="86740"/>
                  </a:lnTo>
                  <a:lnTo>
                    <a:pt x="185293" y="80137"/>
                  </a:lnTo>
                  <a:close/>
                </a:path>
                <a:path w="304800" h="228600">
                  <a:moveTo>
                    <a:pt x="69850" y="164084"/>
                  </a:moveTo>
                  <a:lnTo>
                    <a:pt x="111093" y="180086"/>
                  </a:lnTo>
                  <a:lnTo>
                    <a:pt x="152336" y="185420"/>
                  </a:lnTo>
                  <a:lnTo>
                    <a:pt x="193579" y="180086"/>
                  </a:lnTo>
                  <a:lnTo>
                    <a:pt x="234823" y="164084"/>
                  </a:lnTo>
                </a:path>
                <a:path w="304800" h="228600">
                  <a:moveTo>
                    <a:pt x="0" y="114300"/>
                  </a:moveTo>
                  <a:lnTo>
                    <a:pt x="29394" y="46798"/>
                  </a:lnTo>
                  <a:lnTo>
                    <a:pt x="62380" y="22055"/>
                  </a:lnTo>
                  <a:lnTo>
                    <a:pt x="104217" y="5827"/>
                  </a:lnTo>
                  <a:lnTo>
                    <a:pt x="152400" y="0"/>
                  </a:lnTo>
                  <a:lnTo>
                    <a:pt x="200582" y="5827"/>
                  </a:lnTo>
                  <a:lnTo>
                    <a:pt x="242419" y="22055"/>
                  </a:lnTo>
                  <a:lnTo>
                    <a:pt x="275405" y="46798"/>
                  </a:lnTo>
                  <a:lnTo>
                    <a:pt x="297033" y="78175"/>
                  </a:lnTo>
                  <a:lnTo>
                    <a:pt x="304800" y="114300"/>
                  </a:lnTo>
                  <a:lnTo>
                    <a:pt x="297033" y="150424"/>
                  </a:lnTo>
                  <a:lnTo>
                    <a:pt x="275405" y="181801"/>
                  </a:lnTo>
                  <a:lnTo>
                    <a:pt x="242419" y="206544"/>
                  </a:lnTo>
                  <a:lnTo>
                    <a:pt x="200582" y="222772"/>
                  </a:lnTo>
                  <a:lnTo>
                    <a:pt x="152400" y="228600"/>
                  </a:lnTo>
                  <a:lnTo>
                    <a:pt x="104217" y="222772"/>
                  </a:lnTo>
                  <a:lnTo>
                    <a:pt x="62380" y="206544"/>
                  </a:lnTo>
                  <a:lnTo>
                    <a:pt x="29394" y="181801"/>
                  </a:lnTo>
                  <a:lnTo>
                    <a:pt x="7766" y="150424"/>
                  </a:lnTo>
                  <a:lnTo>
                    <a:pt x="0" y="1143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85800" y="12192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152400" y="0"/>
                  </a:moveTo>
                  <a:lnTo>
                    <a:pt x="104231" y="5827"/>
                  </a:lnTo>
                  <a:lnTo>
                    <a:pt x="62396" y="22055"/>
                  </a:lnTo>
                  <a:lnTo>
                    <a:pt x="29405" y="46798"/>
                  </a:lnTo>
                  <a:lnTo>
                    <a:pt x="7769" y="78175"/>
                  </a:lnTo>
                  <a:lnTo>
                    <a:pt x="0" y="114300"/>
                  </a:lnTo>
                  <a:lnTo>
                    <a:pt x="7769" y="150424"/>
                  </a:lnTo>
                  <a:lnTo>
                    <a:pt x="29405" y="181801"/>
                  </a:lnTo>
                  <a:lnTo>
                    <a:pt x="62396" y="206544"/>
                  </a:lnTo>
                  <a:lnTo>
                    <a:pt x="104231" y="222772"/>
                  </a:lnTo>
                  <a:lnTo>
                    <a:pt x="152400" y="228600"/>
                  </a:lnTo>
                  <a:lnTo>
                    <a:pt x="200568" y="222772"/>
                  </a:lnTo>
                  <a:lnTo>
                    <a:pt x="242403" y="206544"/>
                  </a:lnTo>
                  <a:lnTo>
                    <a:pt x="275394" y="181801"/>
                  </a:lnTo>
                  <a:lnTo>
                    <a:pt x="297030" y="150424"/>
                  </a:lnTo>
                  <a:lnTo>
                    <a:pt x="304800" y="114300"/>
                  </a:lnTo>
                  <a:lnTo>
                    <a:pt x="297030" y="78175"/>
                  </a:lnTo>
                  <a:lnTo>
                    <a:pt x="275394" y="46798"/>
                  </a:lnTo>
                  <a:lnTo>
                    <a:pt x="242403" y="22055"/>
                  </a:lnTo>
                  <a:lnTo>
                    <a:pt x="200568" y="5827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73506" y="1287399"/>
              <a:ext cx="129539" cy="24130"/>
            </a:xfrm>
            <a:custGeom>
              <a:avLst/>
              <a:gdLst/>
              <a:ahLst/>
              <a:cxnLst/>
              <a:rect l="l" t="t" r="r" b="b"/>
              <a:pathLst>
                <a:path w="129540" h="24130">
                  <a:moveTo>
                    <a:pt x="24637" y="0"/>
                  </a:moveTo>
                  <a:lnTo>
                    <a:pt x="7099" y="0"/>
                  </a:lnTo>
                  <a:lnTo>
                    <a:pt x="0" y="5334"/>
                  </a:lnTo>
                  <a:lnTo>
                    <a:pt x="0" y="18541"/>
                  </a:lnTo>
                  <a:lnTo>
                    <a:pt x="7099" y="23875"/>
                  </a:lnTo>
                  <a:lnTo>
                    <a:pt x="24637" y="23875"/>
                  </a:lnTo>
                  <a:lnTo>
                    <a:pt x="31750" y="18541"/>
                  </a:lnTo>
                  <a:lnTo>
                    <a:pt x="31750" y="5334"/>
                  </a:lnTo>
                  <a:lnTo>
                    <a:pt x="24637" y="0"/>
                  </a:lnTo>
                  <a:close/>
                </a:path>
                <a:path w="129540" h="24130">
                  <a:moveTo>
                    <a:pt x="122288" y="0"/>
                  </a:moveTo>
                  <a:lnTo>
                    <a:pt x="104749" y="0"/>
                  </a:lnTo>
                  <a:lnTo>
                    <a:pt x="97637" y="5334"/>
                  </a:lnTo>
                  <a:lnTo>
                    <a:pt x="97637" y="18541"/>
                  </a:lnTo>
                  <a:lnTo>
                    <a:pt x="104749" y="23875"/>
                  </a:lnTo>
                  <a:lnTo>
                    <a:pt x="122288" y="23875"/>
                  </a:lnTo>
                  <a:lnTo>
                    <a:pt x="129387" y="18541"/>
                  </a:lnTo>
                  <a:lnTo>
                    <a:pt x="129387" y="5334"/>
                  </a:lnTo>
                  <a:lnTo>
                    <a:pt x="122288" y="0"/>
                  </a:lnTo>
                  <a:close/>
                </a:path>
              </a:pathLst>
            </a:custGeom>
            <a:solidFill>
              <a:srgbClr val="CDC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85800" y="12192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87706" y="80137"/>
                  </a:moveTo>
                  <a:lnTo>
                    <a:pt x="87706" y="73533"/>
                  </a:lnTo>
                  <a:lnTo>
                    <a:pt x="94805" y="68199"/>
                  </a:lnTo>
                  <a:lnTo>
                    <a:pt x="103581" y="68199"/>
                  </a:lnTo>
                  <a:lnTo>
                    <a:pt x="112344" y="68199"/>
                  </a:lnTo>
                  <a:lnTo>
                    <a:pt x="119456" y="73533"/>
                  </a:lnTo>
                  <a:lnTo>
                    <a:pt x="119456" y="80137"/>
                  </a:lnTo>
                  <a:lnTo>
                    <a:pt x="119456" y="86740"/>
                  </a:lnTo>
                  <a:lnTo>
                    <a:pt x="112344" y="92075"/>
                  </a:lnTo>
                  <a:lnTo>
                    <a:pt x="103581" y="92075"/>
                  </a:lnTo>
                  <a:lnTo>
                    <a:pt x="94805" y="92075"/>
                  </a:lnTo>
                  <a:lnTo>
                    <a:pt x="87706" y="86740"/>
                  </a:lnTo>
                  <a:lnTo>
                    <a:pt x="87706" y="80137"/>
                  </a:lnTo>
                  <a:close/>
                </a:path>
                <a:path w="304800" h="228600">
                  <a:moveTo>
                    <a:pt x="185343" y="80137"/>
                  </a:moveTo>
                  <a:lnTo>
                    <a:pt x="185343" y="73533"/>
                  </a:lnTo>
                  <a:lnTo>
                    <a:pt x="192455" y="68199"/>
                  </a:lnTo>
                  <a:lnTo>
                    <a:pt x="201218" y="68199"/>
                  </a:lnTo>
                  <a:lnTo>
                    <a:pt x="209994" y="68199"/>
                  </a:lnTo>
                  <a:lnTo>
                    <a:pt x="217093" y="73533"/>
                  </a:lnTo>
                  <a:lnTo>
                    <a:pt x="217093" y="80137"/>
                  </a:lnTo>
                  <a:lnTo>
                    <a:pt x="217093" y="86740"/>
                  </a:lnTo>
                  <a:lnTo>
                    <a:pt x="209994" y="92075"/>
                  </a:lnTo>
                  <a:lnTo>
                    <a:pt x="201218" y="92075"/>
                  </a:lnTo>
                  <a:lnTo>
                    <a:pt x="192455" y="92075"/>
                  </a:lnTo>
                  <a:lnTo>
                    <a:pt x="185343" y="86740"/>
                  </a:lnTo>
                  <a:lnTo>
                    <a:pt x="185343" y="80137"/>
                  </a:lnTo>
                  <a:close/>
                </a:path>
                <a:path w="304800" h="228600">
                  <a:moveTo>
                    <a:pt x="69799" y="164084"/>
                  </a:moveTo>
                  <a:lnTo>
                    <a:pt x="111087" y="180086"/>
                  </a:lnTo>
                  <a:lnTo>
                    <a:pt x="152352" y="185420"/>
                  </a:lnTo>
                  <a:lnTo>
                    <a:pt x="193593" y="180086"/>
                  </a:lnTo>
                  <a:lnTo>
                    <a:pt x="234810" y="164084"/>
                  </a:lnTo>
                </a:path>
                <a:path w="304800" h="228600">
                  <a:moveTo>
                    <a:pt x="0" y="114300"/>
                  </a:moveTo>
                  <a:lnTo>
                    <a:pt x="29405" y="46798"/>
                  </a:lnTo>
                  <a:lnTo>
                    <a:pt x="62396" y="22055"/>
                  </a:lnTo>
                  <a:lnTo>
                    <a:pt x="104231" y="5827"/>
                  </a:lnTo>
                  <a:lnTo>
                    <a:pt x="152400" y="0"/>
                  </a:lnTo>
                  <a:lnTo>
                    <a:pt x="200568" y="5827"/>
                  </a:lnTo>
                  <a:lnTo>
                    <a:pt x="242403" y="22055"/>
                  </a:lnTo>
                  <a:lnTo>
                    <a:pt x="275394" y="46798"/>
                  </a:lnTo>
                  <a:lnTo>
                    <a:pt x="297030" y="78175"/>
                  </a:lnTo>
                  <a:lnTo>
                    <a:pt x="304800" y="114300"/>
                  </a:lnTo>
                  <a:lnTo>
                    <a:pt x="297030" y="150424"/>
                  </a:lnTo>
                  <a:lnTo>
                    <a:pt x="275394" y="181801"/>
                  </a:lnTo>
                  <a:lnTo>
                    <a:pt x="242403" y="206544"/>
                  </a:lnTo>
                  <a:lnTo>
                    <a:pt x="200568" y="222772"/>
                  </a:lnTo>
                  <a:lnTo>
                    <a:pt x="152400" y="228600"/>
                  </a:lnTo>
                  <a:lnTo>
                    <a:pt x="104231" y="222772"/>
                  </a:lnTo>
                  <a:lnTo>
                    <a:pt x="62396" y="206544"/>
                  </a:lnTo>
                  <a:lnTo>
                    <a:pt x="29405" y="181801"/>
                  </a:lnTo>
                  <a:lnTo>
                    <a:pt x="7769" y="150424"/>
                  </a:lnTo>
                  <a:lnTo>
                    <a:pt x="0" y="1143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2286000" y="8382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152400" y="0"/>
                  </a:moveTo>
                  <a:lnTo>
                    <a:pt x="104217" y="5827"/>
                  </a:lnTo>
                  <a:lnTo>
                    <a:pt x="62380" y="22055"/>
                  </a:lnTo>
                  <a:lnTo>
                    <a:pt x="29394" y="46798"/>
                  </a:lnTo>
                  <a:lnTo>
                    <a:pt x="7766" y="78175"/>
                  </a:lnTo>
                  <a:lnTo>
                    <a:pt x="0" y="114300"/>
                  </a:lnTo>
                  <a:lnTo>
                    <a:pt x="7766" y="150424"/>
                  </a:lnTo>
                  <a:lnTo>
                    <a:pt x="29394" y="181801"/>
                  </a:lnTo>
                  <a:lnTo>
                    <a:pt x="62380" y="206544"/>
                  </a:lnTo>
                  <a:lnTo>
                    <a:pt x="104217" y="222772"/>
                  </a:lnTo>
                  <a:lnTo>
                    <a:pt x="152400" y="228600"/>
                  </a:lnTo>
                  <a:lnTo>
                    <a:pt x="200582" y="222772"/>
                  </a:lnTo>
                  <a:lnTo>
                    <a:pt x="242419" y="206544"/>
                  </a:lnTo>
                  <a:lnTo>
                    <a:pt x="275405" y="181801"/>
                  </a:lnTo>
                  <a:lnTo>
                    <a:pt x="297033" y="150424"/>
                  </a:lnTo>
                  <a:lnTo>
                    <a:pt x="304800" y="114300"/>
                  </a:lnTo>
                  <a:lnTo>
                    <a:pt x="297033" y="78175"/>
                  </a:lnTo>
                  <a:lnTo>
                    <a:pt x="275405" y="46798"/>
                  </a:lnTo>
                  <a:lnTo>
                    <a:pt x="242419" y="22055"/>
                  </a:lnTo>
                  <a:lnTo>
                    <a:pt x="200582" y="5827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373757" y="906398"/>
              <a:ext cx="129539" cy="24130"/>
            </a:xfrm>
            <a:custGeom>
              <a:avLst/>
              <a:gdLst/>
              <a:ahLst/>
              <a:cxnLst/>
              <a:rect l="l" t="t" r="r" b="b"/>
              <a:pathLst>
                <a:path w="129539" h="24130">
                  <a:moveTo>
                    <a:pt x="24637" y="0"/>
                  </a:moveTo>
                  <a:lnTo>
                    <a:pt x="7112" y="0"/>
                  </a:lnTo>
                  <a:lnTo>
                    <a:pt x="0" y="5334"/>
                  </a:lnTo>
                  <a:lnTo>
                    <a:pt x="0" y="18541"/>
                  </a:lnTo>
                  <a:lnTo>
                    <a:pt x="7112" y="23875"/>
                  </a:lnTo>
                  <a:lnTo>
                    <a:pt x="24637" y="23875"/>
                  </a:lnTo>
                  <a:lnTo>
                    <a:pt x="31750" y="18541"/>
                  </a:lnTo>
                  <a:lnTo>
                    <a:pt x="31750" y="5334"/>
                  </a:lnTo>
                  <a:lnTo>
                    <a:pt x="24637" y="0"/>
                  </a:lnTo>
                  <a:close/>
                </a:path>
                <a:path w="129539" h="24130">
                  <a:moveTo>
                    <a:pt x="122174" y="0"/>
                  </a:moveTo>
                  <a:lnTo>
                    <a:pt x="104648" y="0"/>
                  </a:lnTo>
                  <a:lnTo>
                    <a:pt x="97536" y="5334"/>
                  </a:lnTo>
                  <a:lnTo>
                    <a:pt x="97536" y="18541"/>
                  </a:lnTo>
                  <a:lnTo>
                    <a:pt x="104648" y="23875"/>
                  </a:lnTo>
                  <a:lnTo>
                    <a:pt x="122174" y="23875"/>
                  </a:lnTo>
                  <a:lnTo>
                    <a:pt x="129286" y="18541"/>
                  </a:lnTo>
                  <a:lnTo>
                    <a:pt x="129286" y="5334"/>
                  </a:lnTo>
                  <a:lnTo>
                    <a:pt x="122174" y="0"/>
                  </a:lnTo>
                  <a:close/>
                </a:path>
              </a:pathLst>
            </a:custGeom>
            <a:solidFill>
              <a:srgbClr val="CDC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286000" y="8382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87756" y="80137"/>
                  </a:moveTo>
                  <a:lnTo>
                    <a:pt x="87756" y="73533"/>
                  </a:lnTo>
                  <a:lnTo>
                    <a:pt x="94868" y="68199"/>
                  </a:lnTo>
                  <a:lnTo>
                    <a:pt x="103631" y="68199"/>
                  </a:lnTo>
                  <a:lnTo>
                    <a:pt x="112394" y="68199"/>
                  </a:lnTo>
                  <a:lnTo>
                    <a:pt x="119506" y="73533"/>
                  </a:lnTo>
                  <a:lnTo>
                    <a:pt x="119506" y="80137"/>
                  </a:lnTo>
                  <a:lnTo>
                    <a:pt x="119506" y="86740"/>
                  </a:lnTo>
                  <a:lnTo>
                    <a:pt x="112394" y="92075"/>
                  </a:lnTo>
                  <a:lnTo>
                    <a:pt x="103631" y="92075"/>
                  </a:lnTo>
                  <a:lnTo>
                    <a:pt x="94868" y="92075"/>
                  </a:lnTo>
                  <a:lnTo>
                    <a:pt x="87756" y="86740"/>
                  </a:lnTo>
                  <a:lnTo>
                    <a:pt x="87756" y="80137"/>
                  </a:lnTo>
                  <a:close/>
                </a:path>
                <a:path w="304800" h="228600">
                  <a:moveTo>
                    <a:pt x="185293" y="80137"/>
                  </a:moveTo>
                  <a:lnTo>
                    <a:pt x="185293" y="73533"/>
                  </a:lnTo>
                  <a:lnTo>
                    <a:pt x="192405" y="68199"/>
                  </a:lnTo>
                  <a:lnTo>
                    <a:pt x="201168" y="68199"/>
                  </a:lnTo>
                  <a:lnTo>
                    <a:pt x="209931" y="68199"/>
                  </a:lnTo>
                  <a:lnTo>
                    <a:pt x="217043" y="73533"/>
                  </a:lnTo>
                  <a:lnTo>
                    <a:pt x="217043" y="80137"/>
                  </a:lnTo>
                  <a:lnTo>
                    <a:pt x="217043" y="86740"/>
                  </a:lnTo>
                  <a:lnTo>
                    <a:pt x="209931" y="92075"/>
                  </a:lnTo>
                  <a:lnTo>
                    <a:pt x="201168" y="92075"/>
                  </a:lnTo>
                  <a:lnTo>
                    <a:pt x="192405" y="92075"/>
                  </a:lnTo>
                  <a:lnTo>
                    <a:pt x="185293" y="86740"/>
                  </a:lnTo>
                  <a:lnTo>
                    <a:pt x="185293" y="80137"/>
                  </a:lnTo>
                  <a:close/>
                </a:path>
                <a:path w="304800" h="228600">
                  <a:moveTo>
                    <a:pt x="69850" y="164084"/>
                  </a:moveTo>
                  <a:lnTo>
                    <a:pt x="111093" y="180086"/>
                  </a:lnTo>
                  <a:lnTo>
                    <a:pt x="152336" y="185420"/>
                  </a:lnTo>
                  <a:lnTo>
                    <a:pt x="193579" y="180086"/>
                  </a:lnTo>
                  <a:lnTo>
                    <a:pt x="234823" y="164084"/>
                  </a:lnTo>
                </a:path>
                <a:path w="304800" h="228600">
                  <a:moveTo>
                    <a:pt x="0" y="114300"/>
                  </a:moveTo>
                  <a:lnTo>
                    <a:pt x="29394" y="46798"/>
                  </a:lnTo>
                  <a:lnTo>
                    <a:pt x="62380" y="22055"/>
                  </a:lnTo>
                  <a:lnTo>
                    <a:pt x="104217" y="5827"/>
                  </a:lnTo>
                  <a:lnTo>
                    <a:pt x="152400" y="0"/>
                  </a:lnTo>
                  <a:lnTo>
                    <a:pt x="200582" y="5827"/>
                  </a:lnTo>
                  <a:lnTo>
                    <a:pt x="242419" y="22055"/>
                  </a:lnTo>
                  <a:lnTo>
                    <a:pt x="275405" y="46798"/>
                  </a:lnTo>
                  <a:lnTo>
                    <a:pt x="297033" y="78175"/>
                  </a:lnTo>
                  <a:lnTo>
                    <a:pt x="304800" y="114300"/>
                  </a:lnTo>
                  <a:lnTo>
                    <a:pt x="297033" y="150424"/>
                  </a:lnTo>
                  <a:lnTo>
                    <a:pt x="275405" y="181801"/>
                  </a:lnTo>
                  <a:lnTo>
                    <a:pt x="242419" y="206544"/>
                  </a:lnTo>
                  <a:lnTo>
                    <a:pt x="200582" y="222772"/>
                  </a:lnTo>
                  <a:lnTo>
                    <a:pt x="152400" y="228600"/>
                  </a:lnTo>
                  <a:lnTo>
                    <a:pt x="104217" y="222772"/>
                  </a:lnTo>
                  <a:lnTo>
                    <a:pt x="62380" y="206544"/>
                  </a:lnTo>
                  <a:lnTo>
                    <a:pt x="29394" y="181801"/>
                  </a:lnTo>
                  <a:lnTo>
                    <a:pt x="7766" y="150424"/>
                  </a:lnTo>
                  <a:lnTo>
                    <a:pt x="0" y="1143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362200" y="25146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152400" y="0"/>
                  </a:moveTo>
                  <a:lnTo>
                    <a:pt x="104217" y="5827"/>
                  </a:lnTo>
                  <a:lnTo>
                    <a:pt x="62380" y="22055"/>
                  </a:lnTo>
                  <a:lnTo>
                    <a:pt x="29394" y="46798"/>
                  </a:lnTo>
                  <a:lnTo>
                    <a:pt x="7766" y="78175"/>
                  </a:lnTo>
                  <a:lnTo>
                    <a:pt x="0" y="114300"/>
                  </a:lnTo>
                  <a:lnTo>
                    <a:pt x="7766" y="150424"/>
                  </a:lnTo>
                  <a:lnTo>
                    <a:pt x="29394" y="181801"/>
                  </a:lnTo>
                  <a:lnTo>
                    <a:pt x="62380" y="206544"/>
                  </a:lnTo>
                  <a:lnTo>
                    <a:pt x="104217" y="222772"/>
                  </a:lnTo>
                  <a:lnTo>
                    <a:pt x="152400" y="228600"/>
                  </a:lnTo>
                  <a:lnTo>
                    <a:pt x="200582" y="222772"/>
                  </a:lnTo>
                  <a:lnTo>
                    <a:pt x="242419" y="206544"/>
                  </a:lnTo>
                  <a:lnTo>
                    <a:pt x="275405" y="181801"/>
                  </a:lnTo>
                  <a:lnTo>
                    <a:pt x="297033" y="150424"/>
                  </a:lnTo>
                  <a:lnTo>
                    <a:pt x="304800" y="114300"/>
                  </a:lnTo>
                  <a:lnTo>
                    <a:pt x="297033" y="78175"/>
                  </a:lnTo>
                  <a:lnTo>
                    <a:pt x="275405" y="46798"/>
                  </a:lnTo>
                  <a:lnTo>
                    <a:pt x="242419" y="22055"/>
                  </a:lnTo>
                  <a:lnTo>
                    <a:pt x="200582" y="5827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449957" y="2582798"/>
              <a:ext cx="129539" cy="24130"/>
            </a:xfrm>
            <a:custGeom>
              <a:avLst/>
              <a:gdLst/>
              <a:ahLst/>
              <a:cxnLst/>
              <a:rect l="l" t="t" r="r" b="b"/>
              <a:pathLst>
                <a:path w="129539" h="24130">
                  <a:moveTo>
                    <a:pt x="24637" y="0"/>
                  </a:moveTo>
                  <a:lnTo>
                    <a:pt x="7112" y="0"/>
                  </a:lnTo>
                  <a:lnTo>
                    <a:pt x="0" y="5334"/>
                  </a:lnTo>
                  <a:lnTo>
                    <a:pt x="0" y="18541"/>
                  </a:lnTo>
                  <a:lnTo>
                    <a:pt x="7112" y="23875"/>
                  </a:lnTo>
                  <a:lnTo>
                    <a:pt x="24637" y="23875"/>
                  </a:lnTo>
                  <a:lnTo>
                    <a:pt x="31750" y="18541"/>
                  </a:lnTo>
                  <a:lnTo>
                    <a:pt x="31750" y="5334"/>
                  </a:lnTo>
                  <a:lnTo>
                    <a:pt x="24637" y="0"/>
                  </a:lnTo>
                  <a:close/>
                </a:path>
                <a:path w="129539" h="24130">
                  <a:moveTo>
                    <a:pt x="122174" y="0"/>
                  </a:moveTo>
                  <a:lnTo>
                    <a:pt x="104648" y="0"/>
                  </a:lnTo>
                  <a:lnTo>
                    <a:pt x="97536" y="5334"/>
                  </a:lnTo>
                  <a:lnTo>
                    <a:pt x="97536" y="18541"/>
                  </a:lnTo>
                  <a:lnTo>
                    <a:pt x="104648" y="23875"/>
                  </a:lnTo>
                  <a:lnTo>
                    <a:pt x="122174" y="23875"/>
                  </a:lnTo>
                  <a:lnTo>
                    <a:pt x="129286" y="18541"/>
                  </a:lnTo>
                  <a:lnTo>
                    <a:pt x="129286" y="5334"/>
                  </a:lnTo>
                  <a:lnTo>
                    <a:pt x="122174" y="0"/>
                  </a:lnTo>
                  <a:close/>
                </a:path>
              </a:pathLst>
            </a:custGeom>
            <a:solidFill>
              <a:srgbClr val="CDC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2362200" y="25146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87756" y="80137"/>
                  </a:moveTo>
                  <a:lnTo>
                    <a:pt x="87756" y="73533"/>
                  </a:lnTo>
                  <a:lnTo>
                    <a:pt x="94868" y="68199"/>
                  </a:lnTo>
                  <a:lnTo>
                    <a:pt x="103631" y="68199"/>
                  </a:lnTo>
                  <a:lnTo>
                    <a:pt x="112394" y="68199"/>
                  </a:lnTo>
                  <a:lnTo>
                    <a:pt x="119506" y="73533"/>
                  </a:lnTo>
                  <a:lnTo>
                    <a:pt x="119506" y="80137"/>
                  </a:lnTo>
                  <a:lnTo>
                    <a:pt x="119506" y="86740"/>
                  </a:lnTo>
                  <a:lnTo>
                    <a:pt x="112394" y="92075"/>
                  </a:lnTo>
                  <a:lnTo>
                    <a:pt x="103631" y="92075"/>
                  </a:lnTo>
                  <a:lnTo>
                    <a:pt x="94868" y="92075"/>
                  </a:lnTo>
                  <a:lnTo>
                    <a:pt x="87756" y="86740"/>
                  </a:lnTo>
                  <a:lnTo>
                    <a:pt x="87756" y="80137"/>
                  </a:lnTo>
                  <a:close/>
                </a:path>
                <a:path w="304800" h="228600">
                  <a:moveTo>
                    <a:pt x="185293" y="80137"/>
                  </a:moveTo>
                  <a:lnTo>
                    <a:pt x="185293" y="73533"/>
                  </a:lnTo>
                  <a:lnTo>
                    <a:pt x="192405" y="68199"/>
                  </a:lnTo>
                  <a:lnTo>
                    <a:pt x="201168" y="68199"/>
                  </a:lnTo>
                  <a:lnTo>
                    <a:pt x="209931" y="68199"/>
                  </a:lnTo>
                  <a:lnTo>
                    <a:pt x="217043" y="73533"/>
                  </a:lnTo>
                  <a:lnTo>
                    <a:pt x="217043" y="80137"/>
                  </a:lnTo>
                  <a:lnTo>
                    <a:pt x="217043" y="86740"/>
                  </a:lnTo>
                  <a:lnTo>
                    <a:pt x="209931" y="92075"/>
                  </a:lnTo>
                  <a:lnTo>
                    <a:pt x="201168" y="92075"/>
                  </a:lnTo>
                  <a:lnTo>
                    <a:pt x="192405" y="92075"/>
                  </a:lnTo>
                  <a:lnTo>
                    <a:pt x="185293" y="86740"/>
                  </a:lnTo>
                  <a:lnTo>
                    <a:pt x="185293" y="80137"/>
                  </a:lnTo>
                  <a:close/>
                </a:path>
                <a:path w="304800" h="228600">
                  <a:moveTo>
                    <a:pt x="69850" y="164084"/>
                  </a:moveTo>
                  <a:lnTo>
                    <a:pt x="111093" y="180086"/>
                  </a:lnTo>
                  <a:lnTo>
                    <a:pt x="152336" y="185420"/>
                  </a:lnTo>
                  <a:lnTo>
                    <a:pt x="193579" y="180086"/>
                  </a:lnTo>
                  <a:lnTo>
                    <a:pt x="234823" y="164084"/>
                  </a:lnTo>
                </a:path>
                <a:path w="304800" h="228600">
                  <a:moveTo>
                    <a:pt x="0" y="114300"/>
                  </a:moveTo>
                  <a:lnTo>
                    <a:pt x="29394" y="46798"/>
                  </a:lnTo>
                  <a:lnTo>
                    <a:pt x="62380" y="22055"/>
                  </a:lnTo>
                  <a:lnTo>
                    <a:pt x="104217" y="5827"/>
                  </a:lnTo>
                  <a:lnTo>
                    <a:pt x="152400" y="0"/>
                  </a:lnTo>
                  <a:lnTo>
                    <a:pt x="200582" y="5827"/>
                  </a:lnTo>
                  <a:lnTo>
                    <a:pt x="242419" y="22055"/>
                  </a:lnTo>
                  <a:lnTo>
                    <a:pt x="275405" y="46798"/>
                  </a:lnTo>
                  <a:lnTo>
                    <a:pt x="297033" y="78175"/>
                  </a:lnTo>
                  <a:lnTo>
                    <a:pt x="304800" y="114300"/>
                  </a:lnTo>
                  <a:lnTo>
                    <a:pt x="297033" y="150424"/>
                  </a:lnTo>
                  <a:lnTo>
                    <a:pt x="275405" y="181801"/>
                  </a:lnTo>
                  <a:lnTo>
                    <a:pt x="242419" y="206544"/>
                  </a:lnTo>
                  <a:lnTo>
                    <a:pt x="200582" y="222772"/>
                  </a:lnTo>
                  <a:lnTo>
                    <a:pt x="152400" y="228600"/>
                  </a:lnTo>
                  <a:lnTo>
                    <a:pt x="104217" y="222772"/>
                  </a:lnTo>
                  <a:lnTo>
                    <a:pt x="62380" y="206544"/>
                  </a:lnTo>
                  <a:lnTo>
                    <a:pt x="29394" y="181801"/>
                  </a:lnTo>
                  <a:lnTo>
                    <a:pt x="7766" y="150424"/>
                  </a:lnTo>
                  <a:lnTo>
                    <a:pt x="0" y="1143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2819400" y="22860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152400" y="0"/>
                  </a:moveTo>
                  <a:lnTo>
                    <a:pt x="104217" y="5827"/>
                  </a:lnTo>
                  <a:lnTo>
                    <a:pt x="62380" y="22055"/>
                  </a:lnTo>
                  <a:lnTo>
                    <a:pt x="29394" y="46798"/>
                  </a:lnTo>
                  <a:lnTo>
                    <a:pt x="7766" y="78175"/>
                  </a:lnTo>
                  <a:lnTo>
                    <a:pt x="0" y="114300"/>
                  </a:lnTo>
                  <a:lnTo>
                    <a:pt x="7766" y="150424"/>
                  </a:lnTo>
                  <a:lnTo>
                    <a:pt x="29394" y="181801"/>
                  </a:lnTo>
                  <a:lnTo>
                    <a:pt x="62380" y="206544"/>
                  </a:lnTo>
                  <a:lnTo>
                    <a:pt x="104217" y="222772"/>
                  </a:lnTo>
                  <a:lnTo>
                    <a:pt x="152400" y="228600"/>
                  </a:lnTo>
                  <a:lnTo>
                    <a:pt x="200582" y="222772"/>
                  </a:lnTo>
                  <a:lnTo>
                    <a:pt x="242419" y="206544"/>
                  </a:lnTo>
                  <a:lnTo>
                    <a:pt x="275405" y="181801"/>
                  </a:lnTo>
                  <a:lnTo>
                    <a:pt x="297033" y="150424"/>
                  </a:lnTo>
                  <a:lnTo>
                    <a:pt x="304800" y="114300"/>
                  </a:lnTo>
                  <a:lnTo>
                    <a:pt x="297033" y="78175"/>
                  </a:lnTo>
                  <a:lnTo>
                    <a:pt x="275405" y="46798"/>
                  </a:lnTo>
                  <a:lnTo>
                    <a:pt x="242419" y="22055"/>
                  </a:lnTo>
                  <a:lnTo>
                    <a:pt x="200582" y="5827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907157" y="2354198"/>
              <a:ext cx="129539" cy="24130"/>
            </a:xfrm>
            <a:custGeom>
              <a:avLst/>
              <a:gdLst/>
              <a:ahLst/>
              <a:cxnLst/>
              <a:rect l="l" t="t" r="r" b="b"/>
              <a:pathLst>
                <a:path w="129539" h="24130">
                  <a:moveTo>
                    <a:pt x="24637" y="0"/>
                  </a:moveTo>
                  <a:lnTo>
                    <a:pt x="7112" y="0"/>
                  </a:lnTo>
                  <a:lnTo>
                    <a:pt x="0" y="5334"/>
                  </a:lnTo>
                  <a:lnTo>
                    <a:pt x="0" y="18541"/>
                  </a:lnTo>
                  <a:lnTo>
                    <a:pt x="7112" y="23875"/>
                  </a:lnTo>
                  <a:lnTo>
                    <a:pt x="24637" y="23875"/>
                  </a:lnTo>
                  <a:lnTo>
                    <a:pt x="31750" y="18541"/>
                  </a:lnTo>
                  <a:lnTo>
                    <a:pt x="31750" y="5334"/>
                  </a:lnTo>
                  <a:lnTo>
                    <a:pt x="24637" y="0"/>
                  </a:lnTo>
                  <a:close/>
                </a:path>
                <a:path w="129539" h="24130">
                  <a:moveTo>
                    <a:pt x="122174" y="0"/>
                  </a:moveTo>
                  <a:lnTo>
                    <a:pt x="104648" y="0"/>
                  </a:lnTo>
                  <a:lnTo>
                    <a:pt x="97536" y="5334"/>
                  </a:lnTo>
                  <a:lnTo>
                    <a:pt x="97536" y="18541"/>
                  </a:lnTo>
                  <a:lnTo>
                    <a:pt x="104648" y="23875"/>
                  </a:lnTo>
                  <a:lnTo>
                    <a:pt x="122174" y="23875"/>
                  </a:lnTo>
                  <a:lnTo>
                    <a:pt x="129286" y="18541"/>
                  </a:lnTo>
                  <a:lnTo>
                    <a:pt x="129286" y="5334"/>
                  </a:lnTo>
                  <a:lnTo>
                    <a:pt x="122174" y="0"/>
                  </a:lnTo>
                  <a:close/>
                </a:path>
              </a:pathLst>
            </a:custGeom>
            <a:solidFill>
              <a:srgbClr val="CDC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819400" y="22860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87756" y="80137"/>
                  </a:moveTo>
                  <a:lnTo>
                    <a:pt x="87756" y="73533"/>
                  </a:lnTo>
                  <a:lnTo>
                    <a:pt x="94868" y="68199"/>
                  </a:lnTo>
                  <a:lnTo>
                    <a:pt x="103631" y="68199"/>
                  </a:lnTo>
                  <a:lnTo>
                    <a:pt x="112394" y="68199"/>
                  </a:lnTo>
                  <a:lnTo>
                    <a:pt x="119506" y="73533"/>
                  </a:lnTo>
                  <a:lnTo>
                    <a:pt x="119506" y="80137"/>
                  </a:lnTo>
                  <a:lnTo>
                    <a:pt x="119506" y="86740"/>
                  </a:lnTo>
                  <a:lnTo>
                    <a:pt x="112394" y="92075"/>
                  </a:lnTo>
                  <a:lnTo>
                    <a:pt x="103631" y="92075"/>
                  </a:lnTo>
                  <a:lnTo>
                    <a:pt x="94868" y="92075"/>
                  </a:lnTo>
                  <a:lnTo>
                    <a:pt x="87756" y="86740"/>
                  </a:lnTo>
                  <a:lnTo>
                    <a:pt x="87756" y="80137"/>
                  </a:lnTo>
                  <a:close/>
                </a:path>
                <a:path w="304800" h="228600">
                  <a:moveTo>
                    <a:pt x="185293" y="80137"/>
                  </a:moveTo>
                  <a:lnTo>
                    <a:pt x="185293" y="73533"/>
                  </a:lnTo>
                  <a:lnTo>
                    <a:pt x="192405" y="68199"/>
                  </a:lnTo>
                  <a:lnTo>
                    <a:pt x="201168" y="68199"/>
                  </a:lnTo>
                  <a:lnTo>
                    <a:pt x="209931" y="68199"/>
                  </a:lnTo>
                  <a:lnTo>
                    <a:pt x="217043" y="73533"/>
                  </a:lnTo>
                  <a:lnTo>
                    <a:pt x="217043" y="80137"/>
                  </a:lnTo>
                  <a:lnTo>
                    <a:pt x="217043" y="86740"/>
                  </a:lnTo>
                  <a:lnTo>
                    <a:pt x="209931" y="92075"/>
                  </a:lnTo>
                  <a:lnTo>
                    <a:pt x="201168" y="92075"/>
                  </a:lnTo>
                  <a:lnTo>
                    <a:pt x="192405" y="92075"/>
                  </a:lnTo>
                  <a:lnTo>
                    <a:pt x="185293" y="86740"/>
                  </a:lnTo>
                  <a:lnTo>
                    <a:pt x="185293" y="80137"/>
                  </a:lnTo>
                  <a:close/>
                </a:path>
                <a:path w="304800" h="228600">
                  <a:moveTo>
                    <a:pt x="69850" y="164084"/>
                  </a:moveTo>
                  <a:lnTo>
                    <a:pt x="111093" y="180086"/>
                  </a:lnTo>
                  <a:lnTo>
                    <a:pt x="152336" y="185420"/>
                  </a:lnTo>
                  <a:lnTo>
                    <a:pt x="193579" y="180086"/>
                  </a:lnTo>
                  <a:lnTo>
                    <a:pt x="234823" y="164084"/>
                  </a:lnTo>
                </a:path>
                <a:path w="304800" h="228600">
                  <a:moveTo>
                    <a:pt x="0" y="114300"/>
                  </a:moveTo>
                  <a:lnTo>
                    <a:pt x="29394" y="46798"/>
                  </a:lnTo>
                  <a:lnTo>
                    <a:pt x="62380" y="22055"/>
                  </a:lnTo>
                  <a:lnTo>
                    <a:pt x="104217" y="5827"/>
                  </a:lnTo>
                  <a:lnTo>
                    <a:pt x="152400" y="0"/>
                  </a:lnTo>
                  <a:lnTo>
                    <a:pt x="200582" y="5827"/>
                  </a:lnTo>
                  <a:lnTo>
                    <a:pt x="242419" y="22055"/>
                  </a:lnTo>
                  <a:lnTo>
                    <a:pt x="275405" y="46798"/>
                  </a:lnTo>
                  <a:lnTo>
                    <a:pt x="297033" y="78175"/>
                  </a:lnTo>
                  <a:lnTo>
                    <a:pt x="304800" y="114300"/>
                  </a:lnTo>
                  <a:lnTo>
                    <a:pt x="297033" y="150424"/>
                  </a:lnTo>
                  <a:lnTo>
                    <a:pt x="275405" y="181801"/>
                  </a:lnTo>
                  <a:lnTo>
                    <a:pt x="242419" y="206544"/>
                  </a:lnTo>
                  <a:lnTo>
                    <a:pt x="200582" y="222772"/>
                  </a:lnTo>
                  <a:lnTo>
                    <a:pt x="152400" y="228600"/>
                  </a:lnTo>
                  <a:lnTo>
                    <a:pt x="104217" y="222772"/>
                  </a:lnTo>
                  <a:lnTo>
                    <a:pt x="62380" y="206544"/>
                  </a:lnTo>
                  <a:lnTo>
                    <a:pt x="29394" y="181801"/>
                  </a:lnTo>
                  <a:lnTo>
                    <a:pt x="7766" y="150424"/>
                  </a:lnTo>
                  <a:lnTo>
                    <a:pt x="0" y="1143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914400" y="21336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152400" y="0"/>
                  </a:moveTo>
                  <a:lnTo>
                    <a:pt x="104231" y="5827"/>
                  </a:lnTo>
                  <a:lnTo>
                    <a:pt x="62396" y="22055"/>
                  </a:lnTo>
                  <a:lnTo>
                    <a:pt x="29405" y="46798"/>
                  </a:lnTo>
                  <a:lnTo>
                    <a:pt x="7769" y="78175"/>
                  </a:lnTo>
                  <a:lnTo>
                    <a:pt x="0" y="114300"/>
                  </a:lnTo>
                  <a:lnTo>
                    <a:pt x="7769" y="150424"/>
                  </a:lnTo>
                  <a:lnTo>
                    <a:pt x="29405" y="181801"/>
                  </a:lnTo>
                  <a:lnTo>
                    <a:pt x="62396" y="206544"/>
                  </a:lnTo>
                  <a:lnTo>
                    <a:pt x="104231" y="222772"/>
                  </a:lnTo>
                  <a:lnTo>
                    <a:pt x="152400" y="228600"/>
                  </a:lnTo>
                  <a:lnTo>
                    <a:pt x="200568" y="222772"/>
                  </a:lnTo>
                  <a:lnTo>
                    <a:pt x="242403" y="206544"/>
                  </a:lnTo>
                  <a:lnTo>
                    <a:pt x="275394" y="181801"/>
                  </a:lnTo>
                  <a:lnTo>
                    <a:pt x="297030" y="150424"/>
                  </a:lnTo>
                  <a:lnTo>
                    <a:pt x="304800" y="114300"/>
                  </a:lnTo>
                  <a:lnTo>
                    <a:pt x="297030" y="78175"/>
                  </a:lnTo>
                  <a:lnTo>
                    <a:pt x="275394" y="46798"/>
                  </a:lnTo>
                  <a:lnTo>
                    <a:pt x="242403" y="22055"/>
                  </a:lnTo>
                  <a:lnTo>
                    <a:pt x="200568" y="5827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002106" y="2201798"/>
              <a:ext cx="129539" cy="24130"/>
            </a:xfrm>
            <a:custGeom>
              <a:avLst/>
              <a:gdLst/>
              <a:ahLst/>
              <a:cxnLst/>
              <a:rect l="l" t="t" r="r" b="b"/>
              <a:pathLst>
                <a:path w="129540" h="24130">
                  <a:moveTo>
                    <a:pt x="24637" y="0"/>
                  </a:moveTo>
                  <a:lnTo>
                    <a:pt x="7099" y="0"/>
                  </a:lnTo>
                  <a:lnTo>
                    <a:pt x="0" y="5334"/>
                  </a:lnTo>
                  <a:lnTo>
                    <a:pt x="0" y="18541"/>
                  </a:lnTo>
                  <a:lnTo>
                    <a:pt x="7099" y="23875"/>
                  </a:lnTo>
                  <a:lnTo>
                    <a:pt x="24637" y="23875"/>
                  </a:lnTo>
                  <a:lnTo>
                    <a:pt x="31750" y="18541"/>
                  </a:lnTo>
                  <a:lnTo>
                    <a:pt x="31750" y="5334"/>
                  </a:lnTo>
                  <a:lnTo>
                    <a:pt x="24637" y="0"/>
                  </a:lnTo>
                  <a:close/>
                </a:path>
                <a:path w="129540" h="24130">
                  <a:moveTo>
                    <a:pt x="122288" y="0"/>
                  </a:moveTo>
                  <a:lnTo>
                    <a:pt x="104749" y="0"/>
                  </a:lnTo>
                  <a:lnTo>
                    <a:pt x="97637" y="5334"/>
                  </a:lnTo>
                  <a:lnTo>
                    <a:pt x="97637" y="18541"/>
                  </a:lnTo>
                  <a:lnTo>
                    <a:pt x="104749" y="23875"/>
                  </a:lnTo>
                  <a:lnTo>
                    <a:pt x="122288" y="23875"/>
                  </a:lnTo>
                  <a:lnTo>
                    <a:pt x="129387" y="18541"/>
                  </a:lnTo>
                  <a:lnTo>
                    <a:pt x="129387" y="5334"/>
                  </a:lnTo>
                  <a:lnTo>
                    <a:pt x="122288" y="0"/>
                  </a:lnTo>
                  <a:close/>
                </a:path>
              </a:pathLst>
            </a:custGeom>
            <a:solidFill>
              <a:srgbClr val="CDC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914400" y="21336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87706" y="80137"/>
                  </a:moveTo>
                  <a:lnTo>
                    <a:pt x="87706" y="73533"/>
                  </a:lnTo>
                  <a:lnTo>
                    <a:pt x="94805" y="68199"/>
                  </a:lnTo>
                  <a:lnTo>
                    <a:pt x="103581" y="68199"/>
                  </a:lnTo>
                  <a:lnTo>
                    <a:pt x="112344" y="68199"/>
                  </a:lnTo>
                  <a:lnTo>
                    <a:pt x="119456" y="73533"/>
                  </a:lnTo>
                  <a:lnTo>
                    <a:pt x="119456" y="80137"/>
                  </a:lnTo>
                  <a:lnTo>
                    <a:pt x="119456" y="86740"/>
                  </a:lnTo>
                  <a:lnTo>
                    <a:pt x="112344" y="92075"/>
                  </a:lnTo>
                  <a:lnTo>
                    <a:pt x="103581" y="92075"/>
                  </a:lnTo>
                  <a:lnTo>
                    <a:pt x="94805" y="92075"/>
                  </a:lnTo>
                  <a:lnTo>
                    <a:pt x="87706" y="86740"/>
                  </a:lnTo>
                  <a:lnTo>
                    <a:pt x="87706" y="80137"/>
                  </a:lnTo>
                  <a:close/>
                </a:path>
                <a:path w="304800" h="228600">
                  <a:moveTo>
                    <a:pt x="185343" y="80137"/>
                  </a:moveTo>
                  <a:lnTo>
                    <a:pt x="185343" y="73533"/>
                  </a:lnTo>
                  <a:lnTo>
                    <a:pt x="192455" y="68199"/>
                  </a:lnTo>
                  <a:lnTo>
                    <a:pt x="201218" y="68199"/>
                  </a:lnTo>
                  <a:lnTo>
                    <a:pt x="209994" y="68199"/>
                  </a:lnTo>
                  <a:lnTo>
                    <a:pt x="217093" y="73533"/>
                  </a:lnTo>
                  <a:lnTo>
                    <a:pt x="217093" y="80137"/>
                  </a:lnTo>
                  <a:lnTo>
                    <a:pt x="217093" y="86740"/>
                  </a:lnTo>
                  <a:lnTo>
                    <a:pt x="209994" y="92075"/>
                  </a:lnTo>
                  <a:lnTo>
                    <a:pt x="201218" y="92075"/>
                  </a:lnTo>
                  <a:lnTo>
                    <a:pt x="192455" y="92075"/>
                  </a:lnTo>
                  <a:lnTo>
                    <a:pt x="185343" y="86740"/>
                  </a:lnTo>
                  <a:lnTo>
                    <a:pt x="185343" y="80137"/>
                  </a:lnTo>
                  <a:close/>
                </a:path>
                <a:path w="304800" h="228600">
                  <a:moveTo>
                    <a:pt x="69799" y="164084"/>
                  </a:moveTo>
                  <a:lnTo>
                    <a:pt x="111087" y="180086"/>
                  </a:lnTo>
                  <a:lnTo>
                    <a:pt x="152352" y="185420"/>
                  </a:lnTo>
                  <a:lnTo>
                    <a:pt x="193593" y="180086"/>
                  </a:lnTo>
                  <a:lnTo>
                    <a:pt x="234810" y="164084"/>
                  </a:lnTo>
                </a:path>
                <a:path w="304800" h="228600">
                  <a:moveTo>
                    <a:pt x="0" y="114300"/>
                  </a:moveTo>
                  <a:lnTo>
                    <a:pt x="29405" y="46798"/>
                  </a:lnTo>
                  <a:lnTo>
                    <a:pt x="62396" y="22055"/>
                  </a:lnTo>
                  <a:lnTo>
                    <a:pt x="104231" y="5827"/>
                  </a:lnTo>
                  <a:lnTo>
                    <a:pt x="152400" y="0"/>
                  </a:lnTo>
                  <a:lnTo>
                    <a:pt x="200568" y="5827"/>
                  </a:lnTo>
                  <a:lnTo>
                    <a:pt x="242403" y="22055"/>
                  </a:lnTo>
                  <a:lnTo>
                    <a:pt x="275394" y="46798"/>
                  </a:lnTo>
                  <a:lnTo>
                    <a:pt x="297030" y="78175"/>
                  </a:lnTo>
                  <a:lnTo>
                    <a:pt x="304800" y="114300"/>
                  </a:lnTo>
                  <a:lnTo>
                    <a:pt x="297030" y="150424"/>
                  </a:lnTo>
                  <a:lnTo>
                    <a:pt x="275394" y="181801"/>
                  </a:lnTo>
                  <a:lnTo>
                    <a:pt x="242403" y="206544"/>
                  </a:lnTo>
                  <a:lnTo>
                    <a:pt x="200568" y="222772"/>
                  </a:lnTo>
                  <a:lnTo>
                    <a:pt x="152400" y="228600"/>
                  </a:lnTo>
                  <a:lnTo>
                    <a:pt x="104231" y="222772"/>
                  </a:lnTo>
                  <a:lnTo>
                    <a:pt x="62396" y="206544"/>
                  </a:lnTo>
                  <a:lnTo>
                    <a:pt x="29405" y="181801"/>
                  </a:lnTo>
                  <a:lnTo>
                    <a:pt x="7769" y="150424"/>
                  </a:lnTo>
                  <a:lnTo>
                    <a:pt x="0" y="1143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447800" y="20574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152400" y="0"/>
                  </a:moveTo>
                  <a:lnTo>
                    <a:pt x="104217" y="5827"/>
                  </a:lnTo>
                  <a:lnTo>
                    <a:pt x="62380" y="22055"/>
                  </a:lnTo>
                  <a:lnTo>
                    <a:pt x="29394" y="46798"/>
                  </a:lnTo>
                  <a:lnTo>
                    <a:pt x="7766" y="78175"/>
                  </a:lnTo>
                  <a:lnTo>
                    <a:pt x="0" y="114300"/>
                  </a:lnTo>
                  <a:lnTo>
                    <a:pt x="7766" y="150424"/>
                  </a:lnTo>
                  <a:lnTo>
                    <a:pt x="29394" y="181801"/>
                  </a:lnTo>
                  <a:lnTo>
                    <a:pt x="62380" y="206544"/>
                  </a:lnTo>
                  <a:lnTo>
                    <a:pt x="104217" y="222772"/>
                  </a:lnTo>
                  <a:lnTo>
                    <a:pt x="152400" y="228600"/>
                  </a:lnTo>
                  <a:lnTo>
                    <a:pt x="200582" y="222772"/>
                  </a:lnTo>
                  <a:lnTo>
                    <a:pt x="242419" y="206544"/>
                  </a:lnTo>
                  <a:lnTo>
                    <a:pt x="275405" y="181801"/>
                  </a:lnTo>
                  <a:lnTo>
                    <a:pt x="297033" y="150424"/>
                  </a:lnTo>
                  <a:lnTo>
                    <a:pt x="304800" y="114300"/>
                  </a:lnTo>
                  <a:lnTo>
                    <a:pt x="297033" y="78175"/>
                  </a:lnTo>
                  <a:lnTo>
                    <a:pt x="275405" y="46798"/>
                  </a:lnTo>
                  <a:lnTo>
                    <a:pt x="242419" y="22055"/>
                  </a:lnTo>
                  <a:lnTo>
                    <a:pt x="200582" y="5827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535557" y="2125598"/>
              <a:ext cx="129539" cy="24130"/>
            </a:xfrm>
            <a:custGeom>
              <a:avLst/>
              <a:gdLst/>
              <a:ahLst/>
              <a:cxnLst/>
              <a:rect l="l" t="t" r="r" b="b"/>
              <a:pathLst>
                <a:path w="129539" h="24130">
                  <a:moveTo>
                    <a:pt x="24637" y="0"/>
                  </a:moveTo>
                  <a:lnTo>
                    <a:pt x="7112" y="0"/>
                  </a:lnTo>
                  <a:lnTo>
                    <a:pt x="0" y="5334"/>
                  </a:lnTo>
                  <a:lnTo>
                    <a:pt x="0" y="18541"/>
                  </a:lnTo>
                  <a:lnTo>
                    <a:pt x="7112" y="23875"/>
                  </a:lnTo>
                  <a:lnTo>
                    <a:pt x="24637" y="23875"/>
                  </a:lnTo>
                  <a:lnTo>
                    <a:pt x="31750" y="18541"/>
                  </a:lnTo>
                  <a:lnTo>
                    <a:pt x="31750" y="5334"/>
                  </a:lnTo>
                  <a:lnTo>
                    <a:pt x="24637" y="0"/>
                  </a:lnTo>
                  <a:close/>
                </a:path>
                <a:path w="129539" h="24130">
                  <a:moveTo>
                    <a:pt x="122174" y="0"/>
                  </a:moveTo>
                  <a:lnTo>
                    <a:pt x="104648" y="0"/>
                  </a:lnTo>
                  <a:lnTo>
                    <a:pt x="97536" y="5334"/>
                  </a:lnTo>
                  <a:lnTo>
                    <a:pt x="97536" y="18541"/>
                  </a:lnTo>
                  <a:lnTo>
                    <a:pt x="104648" y="23875"/>
                  </a:lnTo>
                  <a:lnTo>
                    <a:pt x="122174" y="23875"/>
                  </a:lnTo>
                  <a:lnTo>
                    <a:pt x="129286" y="18541"/>
                  </a:lnTo>
                  <a:lnTo>
                    <a:pt x="129286" y="5334"/>
                  </a:lnTo>
                  <a:lnTo>
                    <a:pt x="122174" y="0"/>
                  </a:lnTo>
                  <a:close/>
                </a:path>
              </a:pathLst>
            </a:custGeom>
            <a:solidFill>
              <a:srgbClr val="CDC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447800" y="20574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87756" y="80137"/>
                  </a:moveTo>
                  <a:lnTo>
                    <a:pt x="87756" y="73533"/>
                  </a:lnTo>
                  <a:lnTo>
                    <a:pt x="94868" y="68199"/>
                  </a:lnTo>
                  <a:lnTo>
                    <a:pt x="103631" y="68199"/>
                  </a:lnTo>
                  <a:lnTo>
                    <a:pt x="112394" y="68199"/>
                  </a:lnTo>
                  <a:lnTo>
                    <a:pt x="119506" y="73533"/>
                  </a:lnTo>
                  <a:lnTo>
                    <a:pt x="119506" y="80137"/>
                  </a:lnTo>
                  <a:lnTo>
                    <a:pt x="119506" y="86740"/>
                  </a:lnTo>
                  <a:lnTo>
                    <a:pt x="112394" y="92075"/>
                  </a:lnTo>
                  <a:lnTo>
                    <a:pt x="103631" y="92075"/>
                  </a:lnTo>
                  <a:lnTo>
                    <a:pt x="94868" y="92075"/>
                  </a:lnTo>
                  <a:lnTo>
                    <a:pt x="87756" y="86740"/>
                  </a:lnTo>
                  <a:lnTo>
                    <a:pt x="87756" y="80137"/>
                  </a:lnTo>
                  <a:close/>
                </a:path>
                <a:path w="304800" h="228600">
                  <a:moveTo>
                    <a:pt x="185293" y="80137"/>
                  </a:moveTo>
                  <a:lnTo>
                    <a:pt x="185293" y="73533"/>
                  </a:lnTo>
                  <a:lnTo>
                    <a:pt x="192405" y="68199"/>
                  </a:lnTo>
                  <a:lnTo>
                    <a:pt x="201168" y="68199"/>
                  </a:lnTo>
                  <a:lnTo>
                    <a:pt x="209931" y="68199"/>
                  </a:lnTo>
                  <a:lnTo>
                    <a:pt x="217043" y="73533"/>
                  </a:lnTo>
                  <a:lnTo>
                    <a:pt x="217043" y="80137"/>
                  </a:lnTo>
                  <a:lnTo>
                    <a:pt x="217043" y="86740"/>
                  </a:lnTo>
                  <a:lnTo>
                    <a:pt x="209931" y="92075"/>
                  </a:lnTo>
                  <a:lnTo>
                    <a:pt x="201168" y="92075"/>
                  </a:lnTo>
                  <a:lnTo>
                    <a:pt x="192405" y="92075"/>
                  </a:lnTo>
                  <a:lnTo>
                    <a:pt x="185293" y="86740"/>
                  </a:lnTo>
                  <a:lnTo>
                    <a:pt x="185293" y="80137"/>
                  </a:lnTo>
                  <a:close/>
                </a:path>
                <a:path w="304800" h="228600">
                  <a:moveTo>
                    <a:pt x="69850" y="164084"/>
                  </a:moveTo>
                  <a:lnTo>
                    <a:pt x="111093" y="180086"/>
                  </a:lnTo>
                  <a:lnTo>
                    <a:pt x="152336" y="185420"/>
                  </a:lnTo>
                  <a:lnTo>
                    <a:pt x="193579" y="180086"/>
                  </a:lnTo>
                  <a:lnTo>
                    <a:pt x="234823" y="164084"/>
                  </a:lnTo>
                </a:path>
                <a:path w="304800" h="228600">
                  <a:moveTo>
                    <a:pt x="0" y="114300"/>
                  </a:moveTo>
                  <a:lnTo>
                    <a:pt x="29394" y="46798"/>
                  </a:lnTo>
                  <a:lnTo>
                    <a:pt x="62380" y="22055"/>
                  </a:lnTo>
                  <a:lnTo>
                    <a:pt x="104217" y="5827"/>
                  </a:lnTo>
                  <a:lnTo>
                    <a:pt x="152400" y="0"/>
                  </a:lnTo>
                  <a:lnTo>
                    <a:pt x="200582" y="5827"/>
                  </a:lnTo>
                  <a:lnTo>
                    <a:pt x="242419" y="22055"/>
                  </a:lnTo>
                  <a:lnTo>
                    <a:pt x="275405" y="46798"/>
                  </a:lnTo>
                  <a:lnTo>
                    <a:pt x="297033" y="78175"/>
                  </a:lnTo>
                  <a:lnTo>
                    <a:pt x="304800" y="114300"/>
                  </a:lnTo>
                  <a:lnTo>
                    <a:pt x="297033" y="150424"/>
                  </a:lnTo>
                  <a:lnTo>
                    <a:pt x="275405" y="181801"/>
                  </a:lnTo>
                  <a:lnTo>
                    <a:pt x="242419" y="206544"/>
                  </a:lnTo>
                  <a:lnTo>
                    <a:pt x="200582" y="222772"/>
                  </a:lnTo>
                  <a:lnTo>
                    <a:pt x="152400" y="228600"/>
                  </a:lnTo>
                  <a:lnTo>
                    <a:pt x="104217" y="222772"/>
                  </a:lnTo>
                  <a:lnTo>
                    <a:pt x="62380" y="206544"/>
                  </a:lnTo>
                  <a:lnTo>
                    <a:pt x="29394" y="181801"/>
                  </a:lnTo>
                  <a:lnTo>
                    <a:pt x="7766" y="150424"/>
                  </a:lnTo>
                  <a:lnTo>
                    <a:pt x="0" y="1143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667000" y="15240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152400" y="0"/>
                  </a:moveTo>
                  <a:lnTo>
                    <a:pt x="104217" y="5827"/>
                  </a:lnTo>
                  <a:lnTo>
                    <a:pt x="62380" y="22055"/>
                  </a:lnTo>
                  <a:lnTo>
                    <a:pt x="29394" y="46798"/>
                  </a:lnTo>
                  <a:lnTo>
                    <a:pt x="7766" y="78175"/>
                  </a:lnTo>
                  <a:lnTo>
                    <a:pt x="0" y="114300"/>
                  </a:lnTo>
                  <a:lnTo>
                    <a:pt x="7766" y="150424"/>
                  </a:lnTo>
                  <a:lnTo>
                    <a:pt x="29394" y="181801"/>
                  </a:lnTo>
                  <a:lnTo>
                    <a:pt x="62380" y="206544"/>
                  </a:lnTo>
                  <a:lnTo>
                    <a:pt x="104217" y="222772"/>
                  </a:lnTo>
                  <a:lnTo>
                    <a:pt x="152400" y="228600"/>
                  </a:lnTo>
                  <a:lnTo>
                    <a:pt x="200582" y="222772"/>
                  </a:lnTo>
                  <a:lnTo>
                    <a:pt x="242419" y="206544"/>
                  </a:lnTo>
                  <a:lnTo>
                    <a:pt x="275405" y="181801"/>
                  </a:lnTo>
                  <a:lnTo>
                    <a:pt x="297033" y="150424"/>
                  </a:lnTo>
                  <a:lnTo>
                    <a:pt x="304800" y="114300"/>
                  </a:lnTo>
                  <a:lnTo>
                    <a:pt x="297033" y="78175"/>
                  </a:lnTo>
                  <a:lnTo>
                    <a:pt x="275405" y="46798"/>
                  </a:lnTo>
                  <a:lnTo>
                    <a:pt x="242419" y="22055"/>
                  </a:lnTo>
                  <a:lnTo>
                    <a:pt x="200582" y="5827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754757" y="1592199"/>
              <a:ext cx="129539" cy="24130"/>
            </a:xfrm>
            <a:custGeom>
              <a:avLst/>
              <a:gdLst/>
              <a:ahLst/>
              <a:cxnLst/>
              <a:rect l="l" t="t" r="r" b="b"/>
              <a:pathLst>
                <a:path w="129539" h="24130">
                  <a:moveTo>
                    <a:pt x="24637" y="0"/>
                  </a:moveTo>
                  <a:lnTo>
                    <a:pt x="7112" y="0"/>
                  </a:lnTo>
                  <a:lnTo>
                    <a:pt x="0" y="5334"/>
                  </a:lnTo>
                  <a:lnTo>
                    <a:pt x="0" y="18541"/>
                  </a:lnTo>
                  <a:lnTo>
                    <a:pt x="7112" y="23875"/>
                  </a:lnTo>
                  <a:lnTo>
                    <a:pt x="24637" y="23875"/>
                  </a:lnTo>
                  <a:lnTo>
                    <a:pt x="31750" y="18541"/>
                  </a:lnTo>
                  <a:lnTo>
                    <a:pt x="31750" y="5334"/>
                  </a:lnTo>
                  <a:lnTo>
                    <a:pt x="24637" y="0"/>
                  </a:lnTo>
                  <a:close/>
                </a:path>
                <a:path w="129539" h="24130">
                  <a:moveTo>
                    <a:pt x="122174" y="0"/>
                  </a:moveTo>
                  <a:lnTo>
                    <a:pt x="104648" y="0"/>
                  </a:lnTo>
                  <a:lnTo>
                    <a:pt x="97536" y="5334"/>
                  </a:lnTo>
                  <a:lnTo>
                    <a:pt x="97536" y="18541"/>
                  </a:lnTo>
                  <a:lnTo>
                    <a:pt x="104648" y="23875"/>
                  </a:lnTo>
                  <a:lnTo>
                    <a:pt x="122174" y="23875"/>
                  </a:lnTo>
                  <a:lnTo>
                    <a:pt x="129286" y="18541"/>
                  </a:lnTo>
                  <a:lnTo>
                    <a:pt x="129286" y="5334"/>
                  </a:lnTo>
                  <a:lnTo>
                    <a:pt x="122174" y="0"/>
                  </a:lnTo>
                  <a:close/>
                </a:path>
              </a:pathLst>
            </a:custGeom>
            <a:solidFill>
              <a:srgbClr val="CDC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667000" y="15240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87756" y="80137"/>
                  </a:moveTo>
                  <a:lnTo>
                    <a:pt x="87756" y="73533"/>
                  </a:lnTo>
                  <a:lnTo>
                    <a:pt x="94868" y="68199"/>
                  </a:lnTo>
                  <a:lnTo>
                    <a:pt x="103631" y="68199"/>
                  </a:lnTo>
                  <a:lnTo>
                    <a:pt x="112394" y="68199"/>
                  </a:lnTo>
                  <a:lnTo>
                    <a:pt x="119506" y="73533"/>
                  </a:lnTo>
                  <a:lnTo>
                    <a:pt x="119506" y="80137"/>
                  </a:lnTo>
                  <a:lnTo>
                    <a:pt x="119506" y="86740"/>
                  </a:lnTo>
                  <a:lnTo>
                    <a:pt x="112394" y="92075"/>
                  </a:lnTo>
                  <a:lnTo>
                    <a:pt x="103631" y="92075"/>
                  </a:lnTo>
                  <a:lnTo>
                    <a:pt x="94868" y="92075"/>
                  </a:lnTo>
                  <a:lnTo>
                    <a:pt x="87756" y="86740"/>
                  </a:lnTo>
                  <a:lnTo>
                    <a:pt x="87756" y="80137"/>
                  </a:lnTo>
                  <a:close/>
                </a:path>
                <a:path w="304800" h="228600">
                  <a:moveTo>
                    <a:pt x="185293" y="80137"/>
                  </a:moveTo>
                  <a:lnTo>
                    <a:pt x="185293" y="73533"/>
                  </a:lnTo>
                  <a:lnTo>
                    <a:pt x="192405" y="68199"/>
                  </a:lnTo>
                  <a:lnTo>
                    <a:pt x="201168" y="68199"/>
                  </a:lnTo>
                  <a:lnTo>
                    <a:pt x="209931" y="68199"/>
                  </a:lnTo>
                  <a:lnTo>
                    <a:pt x="217043" y="73533"/>
                  </a:lnTo>
                  <a:lnTo>
                    <a:pt x="217043" y="80137"/>
                  </a:lnTo>
                  <a:lnTo>
                    <a:pt x="217043" y="86740"/>
                  </a:lnTo>
                  <a:lnTo>
                    <a:pt x="209931" y="92075"/>
                  </a:lnTo>
                  <a:lnTo>
                    <a:pt x="201168" y="92075"/>
                  </a:lnTo>
                  <a:lnTo>
                    <a:pt x="192405" y="92075"/>
                  </a:lnTo>
                  <a:lnTo>
                    <a:pt x="185293" y="86740"/>
                  </a:lnTo>
                  <a:lnTo>
                    <a:pt x="185293" y="80137"/>
                  </a:lnTo>
                  <a:close/>
                </a:path>
                <a:path w="304800" h="228600">
                  <a:moveTo>
                    <a:pt x="69850" y="164084"/>
                  </a:moveTo>
                  <a:lnTo>
                    <a:pt x="111093" y="180086"/>
                  </a:lnTo>
                  <a:lnTo>
                    <a:pt x="152336" y="185420"/>
                  </a:lnTo>
                  <a:lnTo>
                    <a:pt x="193579" y="180086"/>
                  </a:lnTo>
                  <a:lnTo>
                    <a:pt x="234823" y="164084"/>
                  </a:lnTo>
                </a:path>
                <a:path w="304800" h="228600">
                  <a:moveTo>
                    <a:pt x="0" y="114300"/>
                  </a:moveTo>
                  <a:lnTo>
                    <a:pt x="29394" y="46798"/>
                  </a:lnTo>
                  <a:lnTo>
                    <a:pt x="62380" y="22055"/>
                  </a:lnTo>
                  <a:lnTo>
                    <a:pt x="104217" y="5827"/>
                  </a:lnTo>
                  <a:lnTo>
                    <a:pt x="152400" y="0"/>
                  </a:lnTo>
                  <a:lnTo>
                    <a:pt x="200582" y="5827"/>
                  </a:lnTo>
                  <a:lnTo>
                    <a:pt x="242419" y="22055"/>
                  </a:lnTo>
                  <a:lnTo>
                    <a:pt x="275405" y="46798"/>
                  </a:lnTo>
                  <a:lnTo>
                    <a:pt x="297033" y="78175"/>
                  </a:lnTo>
                  <a:lnTo>
                    <a:pt x="304800" y="114300"/>
                  </a:lnTo>
                  <a:lnTo>
                    <a:pt x="297033" y="150424"/>
                  </a:lnTo>
                  <a:lnTo>
                    <a:pt x="275405" y="181801"/>
                  </a:lnTo>
                  <a:lnTo>
                    <a:pt x="242419" y="206544"/>
                  </a:lnTo>
                  <a:lnTo>
                    <a:pt x="200582" y="222772"/>
                  </a:lnTo>
                  <a:lnTo>
                    <a:pt x="152400" y="228600"/>
                  </a:lnTo>
                  <a:lnTo>
                    <a:pt x="104217" y="222772"/>
                  </a:lnTo>
                  <a:lnTo>
                    <a:pt x="62380" y="206544"/>
                  </a:lnTo>
                  <a:lnTo>
                    <a:pt x="29394" y="181801"/>
                  </a:lnTo>
                  <a:lnTo>
                    <a:pt x="7766" y="150424"/>
                  </a:lnTo>
                  <a:lnTo>
                    <a:pt x="0" y="1143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2" name="object 7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15228" y="757427"/>
              <a:ext cx="466344" cy="466344"/>
            </a:xfrm>
            <a:prstGeom prst="rect">
              <a:avLst/>
            </a:prstGeom>
          </p:spPr>
        </p:pic>
        <p:pic>
          <p:nvPicPr>
            <p:cNvPr id="73" name="object 7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862828" y="1367027"/>
              <a:ext cx="237744" cy="237744"/>
            </a:xfrm>
            <a:prstGeom prst="rect">
              <a:avLst/>
            </a:prstGeom>
          </p:spPr>
        </p:pic>
        <p:pic>
          <p:nvPicPr>
            <p:cNvPr id="74" name="object 7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624828" y="605027"/>
              <a:ext cx="237744" cy="237744"/>
            </a:xfrm>
            <a:prstGeom prst="rect">
              <a:avLst/>
            </a:prstGeom>
          </p:spPr>
        </p:pic>
        <p:pic>
          <p:nvPicPr>
            <p:cNvPr id="75" name="object 7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082028" y="452627"/>
              <a:ext cx="237744" cy="237744"/>
            </a:xfrm>
            <a:prstGeom prst="rect">
              <a:avLst/>
            </a:prstGeom>
          </p:spPr>
        </p:pic>
        <p:pic>
          <p:nvPicPr>
            <p:cNvPr id="76" name="object 7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539228" y="528827"/>
              <a:ext cx="466344" cy="466344"/>
            </a:xfrm>
            <a:prstGeom prst="rect">
              <a:avLst/>
            </a:prstGeom>
          </p:spPr>
        </p:pic>
        <p:pic>
          <p:nvPicPr>
            <p:cNvPr id="77" name="object 7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072628" y="1062227"/>
              <a:ext cx="237744" cy="237744"/>
            </a:xfrm>
            <a:prstGeom prst="rect">
              <a:avLst/>
            </a:prstGeom>
          </p:spPr>
        </p:pic>
        <p:pic>
          <p:nvPicPr>
            <p:cNvPr id="78" name="object 7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25028" y="1443227"/>
              <a:ext cx="237744" cy="237744"/>
            </a:xfrm>
            <a:prstGeom prst="rect">
              <a:avLst/>
            </a:prstGeom>
          </p:spPr>
        </p:pic>
        <p:pic>
          <p:nvPicPr>
            <p:cNvPr id="79" name="object 7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25028" y="1900427"/>
              <a:ext cx="237744" cy="237744"/>
            </a:xfrm>
            <a:prstGeom prst="rect">
              <a:avLst/>
            </a:prstGeom>
          </p:spPr>
        </p:pic>
        <p:pic>
          <p:nvPicPr>
            <p:cNvPr id="80" name="object 8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072628" y="2281427"/>
              <a:ext cx="237744" cy="237744"/>
            </a:xfrm>
            <a:prstGeom prst="rect">
              <a:avLst/>
            </a:prstGeom>
          </p:spPr>
        </p:pic>
        <p:pic>
          <p:nvPicPr>
            <p:cNvPr id="81" name="object 8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44028" y="2662427"/>
              <a:ext cx="237744" cy="237744"/>
            </a:xfrm>
            <a:prstGeom prst="rect">
              <a:avLst/>
            </a:prstGeom>
          </p:spPr>
        </p:pic>
        <p:pic>
          <p:nvPicPr>
            <p:cNvPr id="82" name="object 8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310628" y="2891027"/>
              <a:ext cx="237744" cy="237744"/>
            </a:xfrm>
            <a:prstGeom prst="rect">
              <a:avLst/>
            </a:prstGeom>
          </p:spPr>
        </p:pic>
        <p:pic>
          <p:nvPicPr>
            <p:cNvPr id="83" name="object 8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701028" y="2891027"/>
              <a:ext cx="237744" cy="237744"/>
            </a:xfrm>
            <a:prstGeom prst="rect">
              <a:avLst/>
            </a:prstGeom>
          </p:spPr>
        </p:pic>
        <p:pic>
          <p:nvPicPr>
            <p:cNvPr id="84" name="object 8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20028" y="2586227"/>
              <a:ext cx="237744" cy="237744"/>
            </a:xfrm>
            <a:prstGeom prst="rect">
              <a:avLst/>
            </a:prstGeom>
          </p:spPr>
        </p:pic>
        <p:pic>
          <p:nvPicPr>
            <p:cNvPr id="85" name="object 8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015228" y="2281427"/>
              <a:ext cx="237744" cy="237744"/>
            </a:xfrm>
            <a:prstGeom prst="rect">
              <a:avLst/>
            </a:prstGeom>
          </p:spPr>
        </p:pic>
        <p:pic>
          <p:nvPicPr>
            <p:cNvPr id="86" name="object 8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862828" y="1824227"/>
              <a:ext cx="237744" cy="237744"/>
            </a:xfrm>
            <a:prstGeom prst="rect">
              <a:avLst/>
            </a:prstGeom>
          </p:spPr>
        </p:pic>
        <p:pic>
          <p:nvPicPr>
            <p:cNvPr id="87" name="object 8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367027" y="4491228"/>
              <a:ext cx="1152144" cy="1228344"/>
            </a:xfrm>
            <a:prstGeom prst="rect">
              <a:avLst/>
            </a:prstGeom>
          </p:spPr>
        </p:pic>
        <p:pic>
          <p:nvPicPr>
            <p:cNvPr id="88" name="object 8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786628" y="4186428"/>
              <a:ext cx="847344" cy="1609344"/>
            </a:xfrm>
            <a:prstGeom prst="rect">
              <a:avLst/>
            </a:prstGeom>
          </p:spPr>
        </p:pic>
        <p:pic>
          <p:nvPicPr>
            <p:cNvPr id="89" name="object 8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167628" y="5862828"/>
              <a:ext cx="237744" cy="237744"/>
            </a:xfrm>
            <a:prstGeom prst="rect">
              <a:avLst/>
            </a:prstGeom>
          </p:spPr>
        </p:pic>
      </p:grpSp>
      <p:sp>
        <p:nvSpPr>
          <p:cNvPr id="90" name="object 90"/>
          <p:cNvSpPr txBox="1"/>
          <p:nvPr/>
        </p:nvSpPr>
        <p:spPr>
          <a:xfrm>
            <a:off x="5632129" y="3893877"/>
            <a:ext cx="1280391" cy="321912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spcBef>
                <a:spcPts val="110"/>
              </a:spcBef>
            </a:pPr>
            <a:r>
              <a:rPr sz="2000" b="1" spc="-209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sz="2000" b="1" spc="-1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IN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draft</a:t>
            </a:r>
            <a:endParaRPr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240112" y="3946151"/>
            <a:ext cx="1080120" cy="269304"/>
          </a:xfrm>
          <a:prstGeom prst="rect">
            <a:avLst/>
          </a:prstGeom>
          <a:ln w="9144">
            <a:solidFill>
              <a:srgbClr val="CCFFC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49697" algn="r">
              <a:lnSpc>
                <a:spcPts val="2082"/>
              </a:lnSpc>
              <a:tabLst>
                <a:tab pos="0" algn="l"/>
                <a:tab pos="95250" algn="l"/>
              </a:tabLst>
            </a:pPr>
            <a:r>
              <a:rPr sz="2000" b="1" spc="-7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Too</a:t>
            </a:r>
            <a:r>
              <a:rPr sz="2000" b="1" spc="-5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cold</a:t>
            </a:r>
            <a:endParaRPr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5832400" y="433589"/>
            <a:ext cx="852653" cy="321912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spcBef>
                <a:spcPts val="110"/>
              </a:spcBef>
            </a:pPr>
            <a:r>
              <a:rPr sz="2000" b="1" spc="-209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sz="2000" b="1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oo</a:t>
            </a:r>
            <a:r>
              <a:rPr sz="2000" b="1" spc="-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sz="2000" b="1" spc="-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sp>
        <p:nvSpPr>
          <p:cNvPr id="94" name="object 94"/>
          <p:cNvSpPr txBox="1"/>
          <p:nvPr/>
        </p:nvSpPr>
        <p:spPr>
          <a:xfrm>
            <a:off x="3195278" y="433589"/>
            <a:ext cx="1050065" cy="321912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spcBef>
                <a:spcPts val="110"/>
              </a:spcBef>
            </a:pPr>
            <a:r>
              <a:rPr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Just</a:t>
            </a:r>
            <a:r>
              <a:rPr sz="2000" b="1" spc="-8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right</a:t>
            </a:r>
            <a:endParaRPr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84128" y="2284116"/>
            <a:ext cx="6268070" cy="279186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6"/>
          <p:cNvSpPr txBox="1"/>
          <p:nvPr/>
        </p:nvSpPr>
        <p:spPr>
          <a:xfrm>
            <a:off x="2043475" y="107429"/>
            <a:ext cx="7605349" cy="5123227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441325" marR="368879" indent="-428625">
              <a:spcBef>
                <a:spcPts val="110"/>
              </a:spcBef>
              <a:buFont typeface="Arial" pitchFamily="34" charset="0"/>
              <a:buChar char="•"/>
            </a:pP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When</a:t>
            </a:r>
            <a:r>
              <a:rPr sz="2600" spc="-5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7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Temp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less</a:t>
            </a:r>
            <a:r>
              <a:rPr sz="2600" spc="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chicks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will</a:t>
            </a:r>
            <a:r>
              <a:rPr sz="2600" spc="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try</a:t>
            </a:r>
            <a:r>
              <a:rPr sz="2600" spc="-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hurdle</a:t>
            </a:r>
            <a:r>
              <a:rPr sz="2600" spc="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near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600" spc="-71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source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heat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under</a:t>
            </a:r>
            <a:r>
              <a:rPr sz="2600" spc="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brooder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without</a:t>
            </a:r>
            <a:r>
              <a:rPr sz="2600" spc="28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movements.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1325" marR="5600" indent="-428625">
              <a:spcBef>
                <a:spcPts val="634"/>
              </a:spcBef>
              <a:buFont typeface="Arial" pitchFamily="34" charset="0"/>
              <a:buChar char="•"/>
              <a:tabLst>
                <a:tab pos="3154022" algn="l"/>
              </a:tabLst>
            </a:pPr>
            <a:r>
              <a:rPr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temp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sz="26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too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1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high</a:t>
            </a:r>
            <a:r>
              <a:rPr lang="en-IN" sz="2600" spc="-1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sz="2600" spc="-22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chicks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will</a:t>
            </a:r>
            <a:r>
              <a:rPr sz="26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 away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source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600" spc="-7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heat,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near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</a:t>
            </a:r>
            <a:r>
              <a:rPr sz="2600" spc="-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6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guard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remain</a:t>
            </a:r>
            <a:r>
              <a:rPr sz="26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there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dull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movements.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Even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may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show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panting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also.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1325" marR="339481" indent="-428625">
              <a:spcBef>
                <a:spcPts val="639"/>
              </a:spcBef>
              <a:buFont typeface="Arial" pitchFamily="34" charset="0"/>
              <a:buChar char="•"/>
            </a:pPr>
            <a:r>
              <a:rPr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sz="2600" spc="-1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birds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congregate</a:t>
            </a:r>
            <a:r>
              <a:rPr sz="2600" spc="3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themselves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masses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sz="26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brooder </a:t>
            </a:r>
            <a:r>
              <a:rPr sz="2600" spc="-71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space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sz="26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indicates</a:t>
            </a:r>
            <a:r>
              <a:rPr sz="2600" spc="28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draftiness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</a:t>
            </a:r>
            <a:r>
              <a:rPr sz="2600" spc="-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weather.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1325" indent="-428625">
              <a:spcBef>
                <a:spcPts val="634"/>
              </a:spcBef>
              <a:buFont typeface="Arial" pitchFamily="34" charset="0"/>
              <a:buChar char="•"/>
            </a:pPr>
            <a:r>
              <a:rPr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sz="2600" spc="-1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temp</a:t>
            </a:r>
            <a:r>
              <a:rPr sz="26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favourable: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evenly</a:t>
            </a:r>
            <a:r>
              <a:rPr sz="2600" spc="28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spread</a:t>
            </a:r>
            <a:r>
              <a:rPr sz="26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under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around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1325" indent="-428625">
              <a:buFont typeface="Arial" pitchFamily="34" charset="0"/>
              <a:buChar char="•"/>
            </a:pP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brooder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alert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pleasant</a:t>
            </a:r>
            <a:r>
              <a:rPr sz="26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movements.</a:t>
            </a:r>
          </a:p>
          <a:p>
            <a:pPr marL="441325" marR="1029642" indent="-428625">
              <a:spcBef>
                <a:spcPts val="639"/>
              </a:spcBef>
              <a:buFont typeface="Arial" pitchFamily="34" charset="0"/>
              <a:buChar char="•"/>
            </a:pP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Based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 chicks position and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movement,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adjust </a:t>
            </a:r>
            <a:r>
              <a:rPr sz="2600" spc="-7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temperature.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48448" y="5364554"/>
            <a:ext cx="5688408" cy="23037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40512" y="395461"/>
            <a:ext cx="2661565" cy="691951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6"/>
              </a:spcBef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dirty="0" err="1" smtClean="0">
                <a:latin typeface="Times New Roman" pitchFamily="18" charset="0"/>
                <a:cs typeface="Times New Roman" pitchFamily="18" charset="0"/>
              </a:rPr>
              <a:t>bjectives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98850" y="2284142"/>
            <a:ext cx="5841862" cy="3357849"/>
          </a:xfrm>
          <a:prstGeom prst="rect">
            <a:avLst/>
          </a:prstGeom>
        </p:spPr>
        <p:txBody>
          <a:bodyPr vert="horz" wrap="square" lIns="0" tIns="94495" rIns="0" bIns="0" rtlCol="0">
            <a:spAutoFit/>
          </a:bodyPr>
          <a:lstStyle/>
          <a:p>
            <a:pPr marL="13999">
              <a:spcBef>
                <a:spcPts val="744"/>
              </a:spcBef>
              <a:buFont typeface="Courier New" pitchFamily="49" charset="0"/>
              <a:buChar char="o"/>
            </a:pPr>
            <a:r>
              <a:rPr lang="en-IN"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Brooding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999">
              <a:spcBef>
                <a:spcPts val="634"/>
              </a:spcBef>
              <a:buFont typeface="Courier New" pitchFamily="49" charset="0"/>
              <a:buChar char="o"/>
            </a:pPr>
            <a:r>
              <a:rPr lang="en-IN" sz="2600" spc="-33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33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Types</a:t>
            </a:r>
            <a:r>
              <a:rPr sz="2600" spc="-17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2600" spc="-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brooders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999">
              <a:spcBef>
                <a:spcPts val="634"/>
              </a:spcBef>
              <a:buFont typeface="Courier New" pitchFamily="49" charset="0"/>
              <a:buChar char="o"/>
            </a:pPr>
            <a:r>
              <a:rPr lang="en-IN"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Preparation</a:t>
            </a:r>
            <a:r>
              <a:rPr sz="2600" spc="17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shed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receive</a:t>
            </a:r>
            <a:r>
              <a:rPr sz="26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chicks</a:t>
            </a:r>
            <a:endParaRPr lang="en-IN" sz="2600" spc="-6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999">
              <a:spcBef>
                <a:spcPts val="634"/>
              </a:spcBef>
              <a:buFont typeface="Courier New" pitchFamily="49" charset="0"/>
              <a:buChar char="o"/>
            </a:pPr>
            <a:r>
              <a:rPr lang="en-IN"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Management of brooder houses</a:t>
            </a:r>
            <a:endParaRPr lang="en-IN" sz="2600" spc="-6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999">
              <a:spcBef>
                <a:spcPts val="634"/>
              </a:spcBef>
              <a:buFont typeface="Courier New" pitchFamily="49" charset="0"/>
              <a:buChar char="o"/>
            </a:pPr>
            <a:r>
              <a:rPr lang="en-IN"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Care and management of chicks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999">
              <a:spcBef>
                <a:spcPts val="634"/>
              </a:spcBef>
              <a:buFont typeface="Courier New" pitchFamily="49" charset="0"/>
              <a:buChar char="o"/>
            </a:pPr>
            <a:r>
              <a:rPr lang="en-I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Importance</a:t>
            </a:r>
            <a:r>
              <a:rPr sz="2600" spc="-33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2600" spc="-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environment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999">
              <a:spcBef>
                <a:spcPts val="639"/>
              </a:spcBef>
              <a:buFont typeface="Courier New" pitchFamily="49" charset="0"/>
              <a:buChar char="o"/>
            </a:pPr>
            <a:r>
              <a:rPr lang="en-IN"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Feeding</a:t>
            </a:r>
            <a:r>
              <a:rPr sz="2600" spc="17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vaccination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2274689" y="1331565"/>
            <a:ext cx="7230119" cy="4015231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536575" marR="5600" indent="-523875">
              <a:spcBef>
                <a:spcPts val="110"/>
              </a:spcBef>
              <a:buFont typeface="Arial" pitchFamily="34" charset="0"/>
              <a:buChar char="•"/>
            </a:pP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case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too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much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temperature,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reduce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600" spc="-71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heat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reducing</a:t>
            </a:r>
            <a:r>
              <a:rPr sz="2600" spc="28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power</a:t>
            </a:r>
            <a:r>
              <a:rPr sz="2600" spc="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the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bulb</a:t>
            </a:r>
            <a:r>
              <a:rPr sz="26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can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raise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heating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element.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6575" indent="-523875">
              <a:spcBef>
                <a:spcPts val="6"/>
              </a:spcBef>
              <a:buFont typeface="Arial" pitchFamily="34" charset="0"/>
              <a:buChar char="•"/>
            </a:pP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6575" marR="261084" indent="-523875">
              <a:buFont typeface="Arial" pitchFamily="34" charset="0"/>
              <a:buChar char="•"/>
            </a:pP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case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too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low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temperature, </a:t>
            </a:r>
            <a:r>
              <a:rPr sz="26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supplement</a:t>
            </a:r>
            <a:r>
              <a:rPr sz="2600" spc="44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more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heating</a:t>
            </a:r>
            <a:r>
              <a:rPr sz="2600" spc="3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source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sz="2600" spc="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</a:t>
            </a:r>
            <a:r>
              <a:rPr sz="2600" spc="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further </a:t>
            </a:r>
            <a:r>
              <a:rPr sz="2600" spc="-7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down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heating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element.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6575" indent="-523875">
              <a:spcBef>
                <a:spcPts val="6"/>
              </a:spcBef>
              <a:buFont typeface="Arial" pitchFamily="34" charset="0"/>
              <a:buChar char="•"/>
            </a:pP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6575" indent="-523875">
              <a:buFont typeface="Arial" pitchFamily="34" charset="0"/>
              <a:buChar char="•"/>
            </a:pP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case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chill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weather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chill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breeze, we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en-I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provide</a:t>
            </a:r>
            <a:r>
              <a:rPr sz="2600" spc="22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curtains</a:t>
            </a:r>
            <a:r>
              <a:rPr sz="2600" spc="28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towards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wind</a:t>
            </a:r>
            <a:r>
              <a:rPr sz="2600" spc="39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direction.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727944" y="341129"/>
            <a:ext cx="2998286" cy="630396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6"/>
              </a:spcBef>
            </a:pPr>
            <a:r>
              <a:rPr sz="4000" b="1" spc="-33" dirty="0">
                <a:latin typeface="Times New Roman" pitchFamily="18" charset="0"/>
                <a:cs typeface="Times New Roman" pitchFamily="18" charset="0"/>
              </a:rPr>
              <a:t>Ventilation</a:t>
            </a:r>
            <a:endParaRPr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32100" y="1057344"/>
            <a:ext cx="6572708" cy="3442573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316382" marR="5600" indent="-302383" algn="just">
              <a:spcBef>
                <a:spcPts val="105"/>
              </a:spcBef>
              <a:buFont typeface="Arial" pitchFamily="34" charset="0"/>
              <a:buChar char="•"/>
              <a:tabLst>
                <a:tab pos="5205606" algn="l"/>
              </a:tabLst>
            </a:pPr>
            <a:r>
              <a:rPr sz="2600" i="1" spc="-485" dirty="0" smtClean="0">
                <a:solidFill>
                  <a:srgbClr val="AA2B1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Req</a:t>
            </a:r>
            <a:r>
              <a:rPr sz="31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sz="31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ir</a:t>
            </a:r>
            <a:r>
              <a:rPr sz="31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sz="31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sz="3100" spc="28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p</a:t>
            </a:r>
            <a:r>
              <a:rPr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sz="31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sz="31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sz="31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sz="31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sz="31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</a:t>
            </a:r>
            <a:r>
              <a:rPr sz="31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sz="31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  removing</a:t>
            </a:r>
            <a:r>
              <a:rPr sz="3100" spc="5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obnoxious</a:t>
            </a:r>
            <a:r>
              <a:rPr sz="3100" spc="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gases</a:t>
            </a:r>
            <a:r>
              <a:rPr lang="en-IN" sz="31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like</a:t>
            </a:r>
            <a:r>
              <a:rPr sz="3100" spc="-94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3100" spc="-838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carbon </a:t>
            </a:r>
            <a:r>
              <a:rPr sz="31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oxide </a:t>
            </a:r>
            <a:r>
              <a:rPr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31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Ammonia for </a:t>
            </a:r>
            <a:r>
              <a:rPr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healthy</a:t>
            </a:r>
            <a:r>
              <a:rPr sz="31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respiration</a:t>
            </a:r>
          </a:p>
          <a:p>
            <a:pPr marL="316382" marR="487171" indent="-302383" algn="just">
              <a:spcBef>
                <a:spcPts val="744"/>
              </a:spcBef>
              <a:buFont typeface="Arial" pitchFamily="34" charset="0"/>
              <a:buChar char="•"/>
            </a:pPr>
            <a:r>
              <a:rPr sz="31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Ope</a:t>
            </a:r>
            <a:r>
              <a:rPr sz="3100" spc="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sz="31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sz="31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sz="3100" spc="17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sz="31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 </a:t>
            </a:r>
            <a:r>
              <a:rPr sz="31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sz="31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sz="31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sz="31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sz="31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 </a:t>
            </a:r>
            <a:r>
              <a:rPr sz="31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sz="31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sz="31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sz="31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sz="31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ns  need</a:t>
            </a:r>
            <a:r>
              <a:rPr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sz="31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done</a:t>
            </a:r>
            <a:r>
              <a:rPr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correctly </a:t>
            </a:r>
            <a:r>
              <a:rPr sz="31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depending</a:t>
            </a:r>
            <a:r>
              <a:rPr sz="31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sz="31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weather</a:t>
            </a:r>
            <a:r>
              <a:rPr sz="3100" spc="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condition</a:t>
            </a:r>
            <a:endParaRPr sz="3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6"/>
          <p:cNvSpPr txBox="1">
            <a:spLocks/>
          </p:cNvSpPr>
          <p:nvPr/>
        </p:nvSpPr>
        <p:spPr bwMode="auto">
          <a:xfrm>
            <a:off x="1583928" y="5292005"/>
            <a:ext cx="5903491" cy="63039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14699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23799" marR="0" lvl="0" indent="0" defTabSz="449263" rtl="0" eaLnBrk="0" fontAlgn="base" latinLnBrk="0" hangingPunct="0">
              <a:lnSpc>
                <a:spcPct val="100000"/>
              </a:lnSpc>
              <a:spcBef>
                <a:spcPts val="116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IN" sz="4000" b="1" i="0" u="none" strike="noStrike" kern="1200" cap="none" spc="-28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Relative</a:t>
            </a:r>
            <a:r>
              <a:rPr kumimoji="0" lang="en-IN" sz="4000" b="1" i="0" u="none" strike="noStrike" kern="1200" cap="none" spc="-204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IN" sz="4000" b="1" i="0" u="none" strike="noStrike" kern="1200" cap="none" spc="-22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Humidity</a:t>
            </a:r>
            <a:endParaRPr kumimoji="0" lang="en-IN" sz="4000" b="1" i="0" u="none" strike="noStrike" kern="1200" cap="none" spc="-22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object 7"/>
          <p:cNvSpPr txBox="1"/>
          <p:nvPr/>
        </p:nvSpPr>
        <p:spPr>
          <a:xfrm>
            <a:off x="3168104" y="6280373"/>
            <a:ext cx="5281827" cy="414245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spcBef>
                <a:spcPts val="110"/>
              </a:spcBef>
            </a:pP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50-60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RH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maintained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087984" y="169491"/>
            <a:ext cx="6633991" cy="1306090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 algn="just">
              <a:lnSpc>
                <a:spcPct val="100000"/>
              </a:lnSpc>
              <a:spcBef>
                <a:spcPts val="105"/>
              </a:spcBef>
            </a:pPr>
            <a:r>
              <a:rPr lang="en-IN" sz="2800" spc="-6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sz="2800" spc="-6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800" spc="1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following</a:t>
            </a:r>
            <a:r>
              <a:rPr sz="2800" spc="1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illustration</a:t>
            </a:r>
            <a:r>
              <a:rPr sz="2800" spc="-1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given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as a</a:t>
            </a:r>
            <a:r>
              <a:rPr sz="2800" spc="-1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guide</a:t>
            </a:r>
            <a:r>
              <a:rPr sz="2800" spc="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IN"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IN" sz="2800" spc="1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placement</a:t>
            </a:r>
            <a:r>
              <a:rPr lang="en-IN" sz="2800" spc="1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IN" sz="2800" spc="33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equipments</a:t>
            </a:r>
            <a:r>
              <a:rPr lang="en-IN" sz="2800" spc="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around</a:t>
            </a:r>
            <a:r>
              <a:rPr lang="en-IN" sz="2800" spc="1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brooder</a:t>
            </a:r>
            <a:r>
              <a:rPr lang="en-IN" sz="2800" spc="33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during</a:t>
            </a:r>
            <a:r>
              <a:rPr lang="en-IN" sz="2800" spc="28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early brooding stages</a:t>
            </a:r>
            <a:r>
              <a:rPr lang="en-IN"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12370" y="1619598"/>
            <a:ext cx="4968255" cy="1944216"/>
          </a:xfrm>
          <a:prstGeom prst="rect">
            <a:avLst/>
          </a:prstGeom>
        </p:spPr>
      </p:pic>
      <p:sp>
        <p:nvSpPr>
          <p:cNvPr id="5" name="object 6"/>
          <p:cNvSpPr txBox="1"/>
          <p:nvPr/>
        </p:nvSpPr>
        <p:spPr>
          <a:xfrm>
            <a:off x="1583928" y="3765116"/>
            <a:ext cx="8136904" cy="2814902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358775" marR="21699" indent="-358775">
              <a:spcBef>
                <a:spcPts val="110"/>
              </a:spcBef>
              <a:buFont typeface="Arial" pitchFamily="34" charset="0"/>
              <a:buChar char="•"/>
            </a:pP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Remove</a:t>
            </a:r>
            <a:r>
              <a:rPr sz="2600" spc="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old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newspaper</a:t>
            </a:r>
            <a:r>
              <a:rPr sz="2600" spc="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after</a:t>
            </a:r>
            <a:r>
              <a:rPr sz="2600" spc="-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days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destroy </a:t>
            </a:r>
            <a:r>
              <a:rPr sz="2600" spc="-71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sz="2600" spc="-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burning.</a:t>
            </a:r>
            <a:r>
              <a:rPr sz="26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sz="2600" spc="-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necessary,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spread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another</a:t>
            </a:r>
            <a:r>
              <a:rPr sz="2600" spc="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newspaper.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8775" marR="5600" indent="-358775">
              <a:buFont typeface="Arial" pitchFamily="34" charset="0"/>
              <a:buChar char="•"/>
            </a:pP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Remove</a:t>
            </a:r>
            <a:r>
              <a:rPr sz="2600" spc="28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brooder</a:t>
            </a:r>
            <a:r>
              <a:rPr sz="2600" spc="3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guard</a:t>
            </a:r>
            <a:r>
              <a:rPr sz="2600" spc="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after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7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days</a:t>
            </a:r>
            <a:r>
              <a:rPr sz="2600" spc="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depending </a:t>
            </a:r>
            <a:r>
              <a:rPr sz="2600" spc="-71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upon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season.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8775" marR="361880" indent="-358775">
              <a:buFont typeface="Arial" pitchFamily="34" charset="0"/>
              <a:buChar char="•"/>
            </a:pP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While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removing the brooder guard, see that the 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corners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sheds</a:t>
            </a:r>
            <a:r>
              <a:rPr sz="2600" spc="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sz="26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rounded</a:t>
            </a:r>
            <a:r>
              <a:rPr sz="2600" spc="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sz="2600" spc="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order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sz="26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avoid </a:t>
            </a:r>
            <a:r>
              <a:rPr sz="2600" spc="-7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mortality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due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huddling</a:t>
            </a: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2376016" y="323453"/>
            <a:ext cx="7128792" cy="2598752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517271" marR="809854" indent="-503972" algn="just">
              <a:spcBef>
                <a:spcPts val="105"/>
              </a:spcBef>
              <a:buChar char="•"/>
              <a:tabLst>
                <a:tab pos="517271" algn="l"/>
                <a:tab pos="517971" algn="l"/>
              </a:tabLst>
            </a:pP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Change</a:t>
            </a:r>
            <a:r>
              <a:rPr sz="28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8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feeders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800" spc="3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waterers 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according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sz="2800" spc="-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age</a:t>
            </a:r>
            <a:r>
              <a:rPr sz="2800" spc="-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8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requirement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7271" marR="391978" indent="-503972" algn="just">
              <a:spcBef>
                <a:spcPts val="6"/>
              </a:spcBef>
              <a:buChar char="•"/>
              <a:tabLst>
                <a:tab pos="517271" algn="l"/>
                <a:tab pos="517971" algn="l"/>
              </a:tabLst>
            </a:pP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hours</a:t>
            </a:r>
            <a:r>
              <a:rPr sz="28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lighting</a:t>
            </a:r>
            <a:r>
              <a:rPr sz="2800" spc="3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sz="2800" spc="44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r>
              <a:rPr sz="28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sz="2800" spc="-84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adopted</a:t>
            </a:r>
            <a:r>
              <a:rPr sz="28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during</a:t>
            </a:r>
            <a:r>
              <a:rPr sz="28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0-8</a:t>
            </a:r>
            <a:r>
              <a:rPr sz="28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days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age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7271" marR="5600" indent="-503972" algn="just">
              <a:buChar char="•"/>
              <a:tabLst>
                <a:tab pos="517271" algn="l"/>
                <a:tab pos="517971" algn="l"/>
              </a:tabLst>
            </a:pP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One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hour</a:t>
            </a:r>
            <a:r>
              <a:rPr sz="28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darkness may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sz="28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provided</a:t>
            </a:r>
            <a:r>
              <a:rPr sz="28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800" spc="-84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train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chicks in 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case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any power 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failure</a:t>
            </a:r>
            <a:endParaRPr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6"/>
          <p:cNvSpPr txBox="1">
            <a:spLocks/>
          </p:cNvSpPr>
          <p:nvPr/>
        </p:nvSpPr>
        <p:spPr>
          <a:xfrm>
            <a:off x="2079903" y="3362120"/>
            <a:ext cx="4472577" cy="444316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 marR="0" lvl="0" indent="0" algn="l" defTabSz="449263" rtl="0" eaLnBrk="0" fontAlgn="base" latinLnBrk="0" hangingPunct="0">
              <a:lnSpc>
                <a:spcPct val="100000"/>
              </a:lnSpc>
              <a:spcBef>
                <a:spcPts val="10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IN" sz="2800" b="1" i="0" u="none" strike="noStrike" kern="1200" cap="none" spc="-6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Medication programme: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object 7"/>
          <p:cNvSpPr txBox="1"/>
          <p:nvPr/>
        </p:nvSpPr>
        <p:spPr>
          <a:xfrm>
            <a:off x="2383024" y="4276268"/>
            <a:ext cx="6257688" cy="2167865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55997" marR="19599">
              <a:spcBef>
                <a:spcPts val="105"/>
              </a:spcBef>
            </a:pP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First</a:t>
            </a:r>
            <a:r>
              <a:rPr sz="28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Second</a:t>
            </a:r>
            <a:r>
              <a:rPr sz="28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day</a:t>
            </a:r>
            <a:r>
              <a:rPr sz="2800" spc="28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sz="2800" spc="1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Electrolytes </a:t>
            </a:r>
            <a:r>
              <a:rPr sz="2800" spc="-84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8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vitamins.</a:t>
            </a:r>
          </a:p>
          <a:p>
            <a:pPr>
              <a:spcBef>
                <a:spcPts val="28"/>
              </a:spcBef>
            </a:pPr>
            <a:endParaRPr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5997" marR="85395"/>
            <a:r>
              <a:rPr sz="28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sz="2800" spc="8" baseline="2552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sz="2800" spc="17" baseline="2552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8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sz="2800" spc="8" baseline="2552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sz="2800" spc="17" baseline="2552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day </a:t>
            </a:r>
            <a:r>
              <a:rPr lang="en-IN"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sz="28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Antibiotics. (Other 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medications</a:t>
            </a:r>
            <a:r>
              <a:rPr sz="28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sz="28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8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when</a:t>
            </a:r>
            <a:r>
              <a:rPr sz="28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required)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943968" y="323453"/>
            <a:ext cx="2648264" cy="490483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z="3100" b="1" spc="-6" dirty="0" smtClean="0">
                <a:latin typeface="Times New Roman" pitchFamily="18" charset="0"/>
                <a:cs typeface="Times New Roman" pitchFamily="18" charset="0"/>
              </a:rPr>
              <a:t>Cage</a:t>
            </a:r>
            <a:r>
              <a:rPr sz="3100" b="1" spc="-6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b="1" dirty="0">
                <a:latin typeface="Times New Roman" pitchFamily="18" charset="0"/>
                <a:cs typeface="Times New Roman" pitchFamily="18" charset="0"/>
              </a:rPr>
              <a:t>Brooding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304008" y="899517"/>
            <a:ext cx="7416825" cy="4015231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spcBef>
                <a:spcPts val="110"/>
              </a:spcBef>
            </a:pP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Before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birds</a:t>
            </a:r>
            <a:r>
              <a:rPr sz="2600" spc="28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arrive,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prepare</a:t>
            </a:r>
            <a:r>
              <a:rPr sz="2600" spc="28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house</a:t>
            </a:r>
            <a:r>
              <a:rPr sz="26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follows</a:t>
            </a: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999" marR="5600">
              <a:buSzPct val="75000"/>
              <a:buAutoNum type="arabicPeriod"/>
              <a:tabLst>
                <a:tab pos="295383" algn="l"/>
              </a:tabLst>
            </a:pP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Put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nonskid</a:t>
            </a:r>
            <a:r>
              <a:rPr sz="26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paper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sz="26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bottom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2600" spc="-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cage.</a:t>
            </a:r>
            <a:r>
              <a:rPr sz="2600" spc="-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paper</a:t>
            </a:r>
            <a:r>
              <a:rPr sz="26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disintegrate</a:t>
            </a:r>
            <a:r>
              <a:rPr sz="2600" spc="39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fall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through the</a:t>
            </a:r>
            <a:r>
              <a:rPr sz="26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cage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bottom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should</a:t>
            </a:r>
            <a:r>
              <a:rPr sz="2600" spc="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removed</a:t>
            </a:r>
            <a:r>
              <a:rPr sz="26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sz="2600" spc="-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beak</a:t>
            </a:r>
            <a:r>
              <a:rPr sz="26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trimming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time </a:t>
            </a:r>
            <a:r>
              <a:rPr sz="2600" spc="-71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(10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days</a:t>
            </a:r>
            <a:r>
              <a:rPr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999" marR="120393">
              <a:buAutoNum type="arabicPeriod"/>
              <a:tabLst>
                <a:tab pos="387778" algn="l"/>
              </a:tabLst>
            </a:pP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Start</a:t>
            </a:r>
            <a:r>
              <a:rPr sz="2600" spc="-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heating</a:t>
            </a:r>
            <a:r>
              <a:rPr sz="2600" spc="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system</a:t>
            </a:r>
            <a:r>
              <a:rPr sz="26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hours</a:t>
            </a:r>
            <a:r>
              <a:rPr sz="26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before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6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birds </a:t>
            </a:r>
            <a:r>
              <a:rPr sz="2600" spc="-71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arrive.</a:t>
            </a:r>
          </a:p>
          <a:p>
            <a:pPr marL="13999"/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Adjust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temperature to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33-34ºC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(91.4-93.2ºF</a:t>
            </a:r>
            <a:r>
              <a:rPr sz="2600" spc="-22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.).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999" marR="225387">
              <a:buAutoNum type="arabicPeriod" startAt="3"/>
              <a:tabLst>
                <a:tab pos="387778" algn="l"/>
              </a:tabLst>
            </a:pP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Keep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relative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humidity</a:t>
            </a:r>
            <a:r>
              <a:rPr sz="2600" spc="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50%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minimum.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cage</a:t>
            </a:r>
            <a:r>
              <a:rPr sz="2600" spc="28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brooding,</a:t>
            </a:r>
            <a:r>
              <a:rPr sz="2600" spc="3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adequate</a:t>
            </a:r>
            <a:r>
              <a:rPr sz="2600" spc="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humidity</a:t>
            </a:r>
            <a:r>
              <a:rPr sz="2600" spc="3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sz="26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very</a:t>
            </a:r>
            <a:r>
              <a:rPr sz="26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important.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015976" y="323453"/>
            <a:ext cx="4630787" cy="498379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z="3100" b="1" spc="-33" dirty="0">
                <a:latin typeface="Times New Roman" pitchFamily="18" charset="0"/>
                <a:cs typeface="Times New Roman" pitchFamily="18" charset="0"/>
              </a:rPr>
              <a:t>Temperature</a:t>
            </a:r>
            <a:r>
              <a:rPr sz="3100" b="1" spc="-1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b="1" spc="-6" dirty="0">
                <a:latin typeface="Times New Roman" pitchFamily="18" charset="0"/>
                <a:cs typeface="Times New Roman" pitchFamily="18" charset="0"/>
              </a:rPr>
              <a:t>Management</a:t>
            </a:r>
            <a:endParaRPr sz="3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11800" y="827509"/>
            <a:ext cx="7725056" cy="6108112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361950" marR="416476" indent="-349250">
              <a:spcBef>
                <a:spcPts val="110"/>
              </a:spcBef>
              <a:buFont typeface="Arial" pitchFamily="34" charset="0"/>
              <a:buChar char="•"/>
            </a:pP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sz="26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cage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warm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room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brooding</a:t>
            </a:r>
            <a:r>
              <a:rPr sz="26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system,</a:t>
            </a:r>
            <a:r>
              <a:rPr sz="2600" spc="-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reduce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600" spc="-71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temperature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3ºC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(5ºF.)</a:t>
            </a:r>
            <a:r>
              <a:rPr sz="2600" spc="-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week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34ºC</a:t>
            </a:r>
            <a:r>
              <a:rPr sz="26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3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(93.2ºF.) </a:t>
            </a:r>
            <a:r>
              <a:rPr sz="2600" spc="-28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until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21ºC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44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(70ºF.)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isreached.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1950" indent="-349250">
              <a:spcBef>
                <a:spcPts val="6"/>
              </a:spcBef>
              <a:buFont typeface="Arial" pitchFamily="34" charset="0"/>
              <a:buChar char="•"/>
            </a:pPr>
            <a:endParaRPr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1950" marR="135791" indent="-349250">
              <a:buFont typeface="Arial" pitchFamily="34" charset="0"/>
              <a:buChar char="•"/>
            </a:pP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Look</a:t>
            </a:r>
            <a:r>
              <a:rPr sz="26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signs</a:t>
            </a:r>
            <a:r>
              <a:rPr sz="26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overheating</a:t>
            </a:r>
            <a:r>
              <a:rPr sz="2600" spc="28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(panting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6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drowsiness) </a:t>
            </a:r>
            <a:r>
              <a:rPr sz="2600" spc="-71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chilling</a:t>
            </a:r>
            <a:r>
              <a:rPr sz="2600" spc="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(huddling)</a:t>
            </a:r>
            <a:r>
              <a:rPr sz="2600" spc="44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make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appropriate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adjustments.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1950" indent="-349250">
              <a:spcBef>
                <a:spcPts val="11"/>
              </a:spcBef>
              <a:buFont typeface="Arial" pitchFamily="34" charset="0"/>
              <a:buChar char="•"/>
            </a:pPr>
            <a:endParaRPr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1950" marR="303083" indent="-349250">
              <a:buFont typeface="Arial" pitchFamily="34" charset="0"/>
              <a:buChar char="•"/>
            </a:pP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Heat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control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more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critical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cage</a:t>
            </a:r>
            <a:r>
              <a:rPr sz="26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brooding</a:t>
            </a:r>
            <a:r>
              <a:rPr sz="2600" spc="28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because </a:t>
            </a:r>
            <a:r>
              <a:rPr sz="2600" spc="-71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chicks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cannot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move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find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their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comfort</a:t>
            </a:r>
            <a:r>
              <a:rPr sz="2600" spc="-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zone.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1950" indent="-349250">
              <a:spcBef>
                <a:spcPts val="6"/>
              </a:spcBef>
              <a:buFont typeface="Arial" pitchFamily="34" charset="0"/>
              <a:buChar char="•"/>
            </a:pPr>
            <a:endParaRPr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1950" marR="5600" indent="-349250">
              <a:buFont typeface="Arial" pitchFamily="34" charset="0"/>
              <a:buChar char="•"/>
            </a:pP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Maintain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adequate</a:t>
            </a:r>
            <a:r>
              <a:rPr sz="2600" spc="28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humidity</a:t>
            </a:r>
            <a:r>
              <a:rPr sz="26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you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brood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cages. 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Relative</a:t>
            </a:r>
            <a:r>
              <a:rPr sz="2600" spc="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humidity</a:t>
            </a:r>
            <a:r>
              <a:rPr sz="26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cage</a:t>
            </a:r>
            <a:r>
              <a:rPr sz="26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brooding</a:t>
            </a:r>
            <a:r>
              <a:rPr sz="2600" spc="44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must</a:t>
            </a:r>
            <a:r>
              <a:rPr sz="2600" spc="-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maintained </a:t>
            </a:r>
            <a:r>
              <a:rPr sz="2600" spc="-7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40-60%.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1128" y="3995861"/>
            <a:ext cx="9651303" cy="3221583"/>
            <a:chOff x="128015" y="-715716"/>
            <a:chExt cx="9015983" cy="7006788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31520" y="576072"/>
              <a:ext cx="7696200" cy="5715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2983" y="182397"/>
              <a:ext cx="749325" cy="74932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030209" y="213398"/>
              <a:ext cx="736536" cy="736536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8015" y="-715716"/>
              <a:ext cx="9015983" cy="685799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304008" y="683493"/>
            <a:ext cx="4608512" cy="568134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26598" algn="l">
              <a:lnSpc>
                <a:spcPct val="100000"/>
              </a:lnSpc>
              <a:spcBef>
                <a:spcPts val="110"/>
              </a:spcBef>
            </a:pPr>
            <a:r>
              <a:rPr sz="3600" b="1" spc="-22" dirty="0">
                <a:latin typeface="Times New Roman" pitchFamily="18" charset="0"/>
                <a:cs typeface="Times New Roman" pitchFamily="18" charset="0"/>
              </a:rPr>
              <a:t>Feeding</a:t>
            </a:r>
            <a:r>
              <a:rPr sz="3600" b="1" spc="-132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3600" b="1" spc="-14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17" dirty="0">
                <a:latin typeface="Times New Roman" pitchFamily="18" charset="0"/>
                <a:cs typeface="Times New Roman" pitchFamily="18" charset="0"/>
              </a:rPr>
              <a:t>watering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734881" y="1547589"/>
            <a:ext cx="6625911" cy="3535613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441325" marR="736358" indent="-301625">
              <a:spcBef>
                <a:spcPts val="110"/>
              </a:spcBef>
              <a:buFont typeface="Arial" pitchFamily="34" charset="0"/>
              <a:buChar char="•"/>
            </a:pP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Chicks</a:t>
            </a:r>
            <a:r>
              <a:rPr sz="2600" spc="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(0-8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WKS)</a:t>
            </a:r>
            <a:r>
              <a:rPr sz="2600" spc="-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must</a:t>
            </a:r>
            <a:r>
              <a:rPr sz="2600" spc="-28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provided</a:t>
            </a:r>
            <a:r>
              <a:rPr sz="26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sz="2600" spc="-71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adlib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feeding</a:t>
            </a:r>
            <a:endParaRPr lang="en-IN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1325" marR="736358" indent="-301625">
              <a:spcBef>
                <a:spcPts val="110"/>
              </a:spcBef>
              <a:buFont typeface="Arial" pitchFamily="34" charset="0"/>
              <a:buChar char="•"/>
            </a:pP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CP</a:t>
            </a:r>
            <a:r>
              <a:rPr sz="2600" spc="-6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20%,</a:t>
            </a:r>
            <a:r>
              <a:rPr sz="26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</a:t>
            </a:r>
            <a:r>
              <a:rPr sz="2600" spc="-3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2800Kcal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1325" indent="-301625">
              <a:spcBef>
                <a:spcPts val="634"/>
              </a:spcBef>
              <a:buFont typeface="Arial" pitchFamily="34" charset="0"/>
              <a:buChar char="•"/>
            </a:pP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height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2600" spc="-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600" spc="-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feeder-</a:t>
            </a:r>
            <a:r>
              <a:rPr sz="2600" spc="-1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back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600" spc="-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bird</a:t>
            </a:r>
          </a:p>
          <a:p>
            <a:pPr marL="441325" indent="-301625">
              <a:spcBef>
                <a:spcPts val="639"/>
              </a:spcBef>
              <a:buFont typeface="Arial" pitchFamily="34" charset="0"/>
              <a:buChar char="•"/>
            </a:pP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Feeder</a:t>
            </a:r>
            <a:r>
              <a:rPr sz="2600" spc="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space-3cm/ chick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1325" marR="695061" indent="-301625">
              <a:spcBef>
                <a:spcPts val="634"/>
              </a:spcBef>
              <a:buFont typeface="Arial" pitchFamily="34" charset="0"/>
              <a:buChar char="•"/>
            </a:pP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Feeder</a:t>
            </a:r>
            <a:r>
              <a:rPr sz="2600" spc="1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must</a:t>
            </a:r>
            <a:r>
              <a:rPr sz="2600" spc="-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always</a:t>
            </a:r>
            <a:r>
              <a:rPr sz="2600" spc="28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2/3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rd full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600" spc="-71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feed wastage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must</a:t>
            </a:r>
            <a:r>
              <a:rPr sz="2600" spc="-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avoided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1325" indent="-301625">
              <a:spcBef>
                <a:spcPts val="634"/>
              </a:spcBef>
              <a:buFont typeface="Arial" pitchFamily="34" charset="0"/>
              <a:buChar char="•"/>
            </a:pP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Drinking</a:t>
            </a:r>
            <a:r>
              <a:rPr sz="2600" spc="28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space-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1.5</a:t>
            </a:r>
            <a:r>
              <a:rPr sz="2600" spc="-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linear</a:t>
            </a:r>
            <a:r>
              <a:rPr sz="2600" spc="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cm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8144" y="3347789"/>
            <a:ext cx="2952898" cy="859234"/>
          </a:xfrm>
        </p:spPr>
        <p:txBody>
          <a:bodyPr/>
          <a:lstStyle/>
          <a:p>
            <a:r>
              <a:rPr lang="en-IN" sz="4800" dirty="0" smtClean="0">
                <a:solidFill>
                  <a:srgbClr val="92D050"/>
                </a:solidFill>
                <a:latin typeface="AR BERKLEY" pitchFamily="2" charset="0"/>
                <a:cs typeface="Angsana New" pitchFamily="18" charset="-34"/>
              </a:rPr>
              <a:t>Thank you</a:t>
            </a:r>
            <a:endParaRPr lang="en-IN" dirty="0">
              <a:solidFill>
                <a:srgbClr val="92D050"/>
              </a:solidFill>
              <a:latin typeface="AR BERKLEY" pitchFamily="2" charset="0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2544952" y="1043533"/>
            <a:ext cx="7175880" cy="3755962"/>
          </a:xfrm>
          <a:prstGeom prst="rect">
            <a:avLst/>
          </a:prstGeom>
        </p:spPr>
        <p:txBody>
          <a:bodyPr vert="horz" wrap="square" lIns="0" tIns="59497" rIns="0" bIns="0" rtlCol="0">
            <a:spAutoFit/>
          </a:bodyPr>
          <a:lstStyle/>
          <a:p>
            <a:pPr marL="316382" marR="282784" indent="-302383">
              <a:lnSpc>
                <a:spcPts val="2855"/>
              </a:lnSpc>
              <a:spcBef>
                <a:spcPts val="468"/>
              </a:spcBef>
            </a:pP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Brooding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a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science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rearing </a:t>
            </a:r>
            <a:r>
              <a:rPr sz="2600" spc="-7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baby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chicks</a:t>
            </a:r>
            <a:endParaRPr lang="en-IN" sz="2600" spc="-6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16382" marR="282784" indent="-302383">
              <a:lnSpc>
                <a:spcPts val="2855"/>
              </a:lnSpc>
              <a:spcBef>
                <a:spcPts val="468"/>
              </a:spcBef>
            </a:pPr>
            <a:endParaRPr lang="en-IN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16382" marR="282784" indent="-302383">
              <a:lnSpc>
                <a:spcPts val="2855"/>
              </a:lnSpc>
              <a:spcBef>
                <a:spcPts val="468"/>
              </a:spcBef>
              <a:buFont typeface="Arial" pitchFamily="34" charset="0"/>
              <a:buChar char="•"/>
            </a:pP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Newly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hatched chicks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not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fully developed </a:t>
            </a:r>
            <a:r>
              <a:rPr sz="2600" spc="-728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thermoregulatory</a:t>
            </a:r>
            <a:r>
              <a:rPr sz="26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mechanism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1950" indent="-349250">
              <a:spcBef>
                <a:spcPts val="280"/>
              </a:spcBef>
              <a:buFont typeface="Arial" pitchFamily="34" charset="0"/>
              <a:buChar char="•"/>
            </a:pPr>
            <a:r>
              <a:rPr sz="2600" spc="-6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Takes</a:t>
            </a: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about</a:t>
            </a:r>
            <a:r>
              <a:rPr sz="26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2wks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sz="2600" spc="-28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develop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16382" marR="713260" indent="-302383">
              <a:lnSpc>
                <a:spcPts val="2855"/>
              </a:lnSpc>
              <a:spcBef>
                <a:spcPts val="678"/>
              </a:spcBef>
              <a:buFont typeface="Arial" pitchFamily="34" charset="0"/>
              <a:buChar char="•"/>
            </a:pPr>
            <a:r>
              <a:rPr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they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cannot maintain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body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temperature properly</a:t>
            </a:r>
            <a:r>
              <a:rPr sz="2600" spc="28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sz="2600" spc="-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first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few </a:t>
            </a:r>
            <a:r>
              <a:rPr sz="2600" spc="-71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weeks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life</a:t>
            </a:r>
            <a:endParaRPr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1950" indent="-361950">
              <a:lnSpc>
                <a:spcPts val="3015"/>
              </a:lnSpc>
              <a:spcBef>
                <a:spcPts val="280"/>
              </a:spcBef>
              <a:buFont typeface="Arial" pitchFamily="34" charset="0"/>
              <a:buChar char="•"/>
              <a:tabLst>
                <a:tab pos="408077" algn="l"/>
              </a:tabLst>
            </a:pPr>
            <a:r>
              <a:rPr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subjected </a:t>
            </a:r>
            <a:r>
              <a:rPr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chilling,</a:t>
            </a:r>
            <a:r>
              <a:rPr sz="2600" spc="39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sz="2600" spc="-1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endParaRPr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16382">
              <a:lnSpc>
                <a:spcPts val="3015"/>
              </a:lnSpc>
            </a:pP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properly</a:t>
            </a:r>
            <a:r>
              <a:rPr sz="2600" spc="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taken care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6"/>
          <p:cNvSpPr txBox="1"/>
          <p:nvPr/>
        </p:nvSpPr>
        <p:spPr>
          <a:xfrm>
            <a:off x="2520032" y="5251735"/>
            <a:ext cx="6011973" cy="1768462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R="5600" indent="14288">
              <a:spcBef>
                <a:spcPts val="110"/>
              </a:spcBef>
            </a:pP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Brooding</a:t>
            </a:r>
            <a:r>
              <a:rPr sz="2600" spc="28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sz="26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classified</a:t>
            </a:r>
            <a:r>
              <a:rPr sz="2600" spc="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natural </a:t>
            </a:r>
            <a:r>
              <a:rPr sz="2600" spc="-71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I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artificial</a:t>
            </a:r>
            <a:r>
              <a:rPr sz="2600" spc="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brooding.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16476">
              <a:spcBef>
                <a:spcPts val="634"/>
              </a:spcBef>
              <a:buFont typeface="Arial" pitchFamily="34" charset="0"/>
              <a:buChar char="•"/>
            </a:pP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Natural</a:t>
            </a:r>
            <a:r>
              <a:rPr sz="2600" spc="-1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brooding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16476">
              <a:spcBef>
                <a:spcPts val="634"/>
              </a:spcBef>
              <a:buFont typeface="Arial" pitchFamily="34" charset="0"/>
              <a:buChar char="•"/>
            </a:pP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Artificial</a:t>
            </a:r>
            <a:r>
              <a:rPr sz="2600" spc="-1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brooding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2021003" y="270535"/>
            <a:ext cx="4603485" cy="628982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spcBef>
                <a:spcPts val="105"/>
              </a:spcBef>
            </a:pPr>
            <a:r>
              <a:rPr sz="4000" b="1" spc="-28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Natural</a:t>
            </a:r>
            <a:r>
              <a:rPr sz="4000" b="1" spc="-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brooding</a:t>
            </a:r>
            <a:endParaRPr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70825" y="971525"/>
            <a:ext cx="6305991" cy="814355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316382" marR="5600" indent="-302383">
              <a:spcBef>
                <a:spcPts val="110"/>
              </a:spcBef>
              <a:buFont typeface="Arial" pitchFamily="34" charset="0"/>
              <a:buChar char="•"/>
            </a:pPr>
            <a:r>
              <a:rPr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done with the </a:t>
            </a:r>
            <a:r>
              <a:rPr sz="26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help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broody hens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after</a:t>
            </a:r>
            <a:r>
              <a:rPr sz="2600" spc="-28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hatching,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sz="2600" spc="-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weeks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6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age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68504" y="1979637"/>
            <a:ext cx="2880320" cy="1872208"/>
          </a:xfrm>
          <a:prstGeom prst="rect">
            <a:avLst/>
          </a:prstGeom>
        </p:spPr>
      </p:pic>
      <p:sp>
        <p:nvSpPr>
          <p:cNvPr id="5" name="object 6"/>
          <p:cNvSpPr txBox="1">
            <a:spLocks/>
          </p:cNvSpPr>
          <p:nvPr/>
        </p:nvSpPr>
        <p:spPr bwMode="auto">
          <a:xfrm>
            <a:off x="1347247" y="3995861"/>
            <a:ext cx="4989209" cy="63039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14699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13999" marR="0" lvl="0" indent="0" algn="ctr" defTabSz="449263" rtl="0" eaLnBrk="0" fontAlgn="base" latinLnBrk="0" hangingPunct="0">
              <a:lnSpc>
                <a:spcPct val="100000"/>
              </a:lnSpc>
              <a:spcBef>
                <a:spcPts val="116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IN" sz="4000" b="1" i="0" u="none" strike="noStrike" kern="1200" cap="none" spc="6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Artificial</a:t>
            </a:r>
            <a:r>
              <a:rPr kumimoji="0" lang="en-IN" sz="4000" b="1" i="0" u="none" strike="noStrike" kern="1200" cap="none" spc="-99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IN" sz="4000" b="1" i="0" u="none" strike="noStrike" kern="1200" cap="none" spc="-1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Brooding</a:t>
            </a:r>
            <a:endParaRPr kumimoji="0" lang="en-IN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object 7"/>
          <p:cNvSpPr txBox="1"/>
          <p:nvPr/>
        </p:nvSpPr>
        <p:spPr>
          <a:xfrm>
            <a:off x="1511920" y="4607496"/>
            <a:ext cx="7992888" cy="2916757"/>
          </a:xfrm>
          <a:prstGeom prst="rect">
            <a:avLst/>
          </a:prstGeom>
        </p:spPr>
        <p:txBody>
          <a:bodyPr vert="horz" wrap="square" lIns="0" tIns="59497" rIns="0" bIns="0" rtlCol="0">
            <a:spAutoFit/>
          </a:bodyPr>
          <a:lstStyle/>
          <a:p>
            <a:pPr marR="5600" indent="14288" algn="just">
              <a:lnSpc>
                <a:spcPts val="2855"/>
              </a:lnSpc>
              <a:spcBef>
                <a:spcPts val="468"/>
              </a:spcBef>
            </a:pPr>
            <a:r>
              <a:rPr lang="en-I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artificial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brooding</a:t>
            </a:r>
            <a:r>
              <a:rPr sz="2600" spc="3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large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baby </a:t>
            </a:r>
            <a:r>
              <a:rPr sz="2600" spc="-71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chicks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reared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sz="26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600" spc="-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absence</a:t>
            </a:r>
            <a:r>
              <a:rPr sz="2600" spc="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broody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hen.</a:t>
            </a:r>
            <a:r>
              <a:rPr lang="en-I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Equipments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used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brooding are called </a:t>
            </a:r>
            <a:r>
              <a:rPr sz="2600" spc="-7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brooders.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Brooder</a:t>
            </a:r>
            <a:r>
              <a:rPr sz="26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comprises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three 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elements</a:t>
            </a: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16476">
              <a:spcBef>
                <a:spcPts val="314"/>
              </a:spcBef>
              <a:buFont typeface="Arial" pitchFamily="34" charset="0"/>
              <a:buChar char="•"/>
            </a:pP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Heating</a:t>
            </a:r>
            <a:r>
              <a:rPr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source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16476">
              <a:spcBef>
                <a:spcPts val="320"/>
              </a:spcBef>
              <a:buFont typeface="Arial" pitchFamily="34" charset="0"/>
              <a:buChar char="•"/>
            </a:pP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Reflectors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16476">
              <a:spcBef>
                <a:spcPts val="314"/>
              </a:spcBef>
              <a:buFont typeface="Arial" pitchFamily="34" charset="0"/>
              <a:buChar char="•"/>
            </a:pP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Brooder</a:t>
            </a:r>
            <a:r>
              <a:rPr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guard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ject 6"/>
          <p:cNvSpPr txBox="1">
            <a:spLocks/>
          </p:cNvSpPr>
          <p:nvPr/>
        </p:nvSpPr>
        <p:spPr bwMode="auto">
          <a:xfrm>
            <a:off x="4320232" y="5940077"/>
            <a:ext cx="5249865" cy="1245242"/>
          </a:xfrm>
          <a:prstGeom prst="rect">
            <a:avLst/>
          </a:prstGeom>
          <a:ln w="12700" cap="flat" cmpd="sng" algn="ctr">
            <a:solidFill>
              <a:schemeClr val="dk1"/>
            </a:solidFill>
            <a:prstDash val="solid"/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13999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5600" lvl="0" indent="0" algn="just" defTabSz="449263" rtl="0" eaLnBrk="0" fontAlgn="base" latinLnBrk="0" hangingPunct="0">
              <a:lnSpc>
                <a:spcPct val="100000"/>
              </a:lnSpc>
              <a:spcBef>
                <a:spcPts val="11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IN" sz="2000" b="0" i="1" u="none" strike="noStrike" kern="1200" cap="none" spc="-6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Heating source may be electrical, gases </a:t>
            </a:r>
            <a:r>
              <a:rPr kumimoji="0" lang="en-IN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IN" sz="2000" b="0" i="1" u="none" strike="noStrike" kern="1200" cap="none" spc="-6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like natural </a:t>
            </a:r>
            <a:r>
              <a:rPr kumimoji="0" lang="en-IN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gas, </a:t>
            </a:r>
            <a:r>
              <a:rPr kumimoji="0" lang="en-IN" sz="2000" b="0" i="1" u="none" strike="noStrike" kern="1200" cap="none" spc="-6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LPG and </a:t>
            </a:r>
            <a:r>
              <a:rPr kumimoji="0" lang="en-IN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methane, </a:t>
            </a:r>
            <a:r>
              <a:rPr kumimoji="0" lang="en-IN" sz="2000" b="0" i="1" u="none" strike="noStrike" kern="1200" cap="none" spc="-6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liquid </a:t>
            </a:r>
            <a:r>
              <a:rPr kumimoji="0" lang="en-IN" sz="2000" b="0" i="1" u="none" strike="noStrike" kern="1200" cap="none" spc="-722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IN" sz="2000" b="0" i="1" u="none" strike="noStrike" kern="1200" cap="none" spc="-6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fuel</a:t>
            </a:r>
            <a:r>
              <a:rPr kumimoji="0" lang="en-IN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IN" sz="2000" b="0" i="1" u="none" strike="noStrike" kern="1200" cap="none" spc="-6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like</a:t>
            </a:r>
            <a:r>
              <a:rPr kumimoji="0" lang="en-IN" sz="2000" b="0" i="1" u="none" strike="noStrike" kern="1200" cap="none" spc="17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IN" sz="2000" b="0" i="1" u="none" strike="noStrike" kern="1200" cap="none" spc="-6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kerosene</a:t>
            </a:r>
            <a:r>
              <a:rPr kumimoji="0" lang="en-IN" sz="2000" b="0" i="1" u="none" strike="noStrike" kern="1200" cap="none" spc="22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IN" sz="2000" b="0" i="1" u="none" strike="noStrike" kern="1200" cap="none" spc="-6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and</a:t>
            </a:r>
            <a:r>
              <a:rPr kumimoji="0" lang="en-IN" sz="2000" b="0" i="1" u="none" strike="noStrike" kern="1200" cap="none" spc="11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IN" sz="2000" b="0" i="1" u="none" strike="noStrike" kern="1200" cap="none" spc="-6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solid</a:t>
            </a:r>
            <a:r>
              <a:rPr kumimoji="0" lang="en-IN" sz="2000" b="0" i="1" u="none" strike="noStrike" kern="1200" cap="none" spc="28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IN" sz="2000" b="0" i="1" u="none" strike="noStrike" kern="1200" cap="none" spc="-6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fuel</a:t>
            </a:r>
            <a:r>
              <a:rPr kumimoji="0" lang="en-IN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IN" sz="2000" b="0" i="1" u="none" strike="noStrike" kern="1200" cap="none" spc="-6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like</a:t>
            </a:r>
            <a:r>
              <a:rPr kumimoji="0" lang="en-IN" sz="2000" b="0" i="1" u="none" strike="noStrike" kern="1200" cap="none" spc="17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IN" sz="2000" b="0" i="1" u="none" strike="noStrike" kern="1200" cap="none" spc="-6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coal, </a:t>
            </a:r>
            <a:r>
              <a:rPr kumimoji="0" lang="en-IN" sz="2000" b="0" i="1" u="none" strike="noStrike" kern="1200" cap="none" spc="-716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IN" sz="2000" b="0" i="1" u="none" strike="noStrike" kern="1200" cap="none" spc="-6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wood</a:t>
            </a:r>
            <a:r>
              <a:rPr kumimoji="0" lang="en-IN" sz="2000" b="0" i="1" u="none" strike="noStrike" kern="1200" cap="none" spc="11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IN" sz="2000" b="0" i="1" u="none" strike="noStrike" kern="1200" cap="none" spc="-6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can</a:t>
            </a:r>
            <a:r>
              <a:rPr kumimoji="0" lang="en-IN" sz="2000" b="0" i="1" u="none" strike="noStrike" kern="1200" cap="none" spc="6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IN" sz="2000" b="0" i="1" u="none" strike="noStrike" kern="1200" cap="none" spc="-6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be</a:t>
            </a:r>
            <a:r>
              <a:rPr kumimoji="0" lang="en-IN" sz="2000" b="0" i="1" u="none" strike="noStrike" kern="1200" cap="none" spc="17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IN" sz="2000" b="0" i="1" u="none" strike="noStrike" kern="1200" cap="none" spc="-6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used</a:t>
            </a:r>
            <a:r>
              <a:rPr kumimoji="0" lang="en-IN" sz="2000" b="0" i="1" u="none" strike="noStrike" kern="1200" cap="none" spc="6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IN" sz="2000" b="0" i="1" u="none" strike="noStrike" kern="1200" cap="none" spc="-6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as</a:t>
            </a:r>
            <a:r>
              <a:rPr kumimoji="0" lang="en-IN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IN" sz="2000" b="0" i="1" u="none" strike="noStrike" kern="1200" cap="none" spc="-6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</a:t>
            </a:r>
            <a:r>
              <a:rPr kumimoji="0" lang="en-IN" sz="2000" b="0" i="1" u="none" strike="noStrike" kern="1200" cap="none" spc="6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IN" sz="2000" b="0" i="1" u="none" strike="noStrike" kern="1200" cap="none" spc="-6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heating</a:t>
            </a:r>
            <a:r>
              <a:rPr kumimoji="0" lang="en-IN" sz="2000" b="0" i="1" u="none" strike="noStrike" kern="1200" cap="none" spc="11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IN" sz="2000" b="0" i="1" u="none" strike="noStrike" kern="1200" cap="none" spc="-6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material.</a:t>
            </a:r>
            <a:endParaRPr kumimoji="0" lang="en-IN" sz="20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183575" y="1219452"/>
            <a:ext cx="5727755" cy="638725"/>
          </a:xfrm>
          <a:prstGeom prst="rect">
            <a:avLst/>
          </a:prstGeom>
        </p:spPr>
        <p:txBody>
          <a:bodyPr vert="horz" wrap="square" lIns="0" tIns="41998" rIns="0" bIns="0" rtlCol="0">
            <a:spAutoFit/>
          </a:bodyPr>
          <a:lstStyle/>
          <a:p>
            <a:pPr marL="1372623" marR="5600" indent="-1359323">
              <a:lnSpc>
                <a:spcPts val="5181"/>
              </a:lnSpc>
              <a:spcBef>
                <a:spcPts val="331"/>
              </a:spcBef>
            </a:pPr>
            <a:r>
              <a:rPr lang="en-IN" sz="3200" b="1" spc="-11" dirty="0" smtClean="0">
                <a:latin typeface="Times New Roman"/>
                <a:cs typeface="Times New Roman"/>
              </a:rPr>
              <a:t>D</a:t>
            </a:r>
            <a:r>
              <a:rPr lang="en-IN" sz="3200" b="1" spc="-11" dirty="0" smtClean="0">
                <a:latin typeface="Times New Roman"/>
                <a:cs typeface="Times New Roman"/>
              </a:rPr>
              <a:t>ifferent</a:t>
            </a:r>
            <a:r>
              <a:rPr lang="en-IN" sz="3200" b="1" spc="-154" dirty="0" smtClean="0">
                <a:latin typeface="Times New Roman"/>
                <a:cs typeface="Times New Roman"/>
              </a:rPr>
              <a:t> </a:t>
            </a:r>
            <a:r>
              <a:rPr lang="en-IN" sz="3200" b="1" spc="-11" dirty="0" smtClean="0">
                <a:latin typeface="Times New Roman"/>
                <a:cs typeface="Times New Roman"/>
              </a:rPr>
              <a:t>types</a:t>
            </a:r>
            <a:r>
              <a:rPr lang="en-IN" sz="3200" b="1" spc="-17" dirty="0" smtClean="0">
                <a:latin typeface="Times New Roman"/>
                <a:cs typeface="Times New Roman"/>
              </a:rPr>
              <a:t> </a:t>
            </a:r>
            <a:r>
              <a:rPr lang="en-IN" sz="3200" b="1" spc="-6" dirty="0" smtClean="0">
                <a:latin typeface="Times New Roman"/>
                <a:cs typeface="Times New Roman"/>
              </a:rPr>
              <a:t>of </a:t>
            </a:r>
            <a:r>
              <a:rPr lang="en-IN" sz="3200" b="1" spc="-1086" dirty="0" smtClean="0">
                <a:latin typeface="Times New Roman"/>
                <a:cs typeface="Times New Roman"/>
              </a:rPr>
              <a:t> </a:t>
            </a:r>
            <a:r>
              <a:rPr lang="en-IN" sz="3200" b="1" spc="-11" dirty="0" smtClean="0">
                <a:latin typeface="Times New Roman"/>
                <a:cs typeface="Times New Roman"/>
              </a:rPr>
              <a:t>brooders</a:t>
            </a:r>
            <a:endParaRPr lang="en-IN" sz="3200" b="1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42072" y="2284143"/>
            <a:ext cx="4386472" cy="3587935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 marR="1914392">
              <a:lnSpc>
                <a:spcPct val="120000"/>
              </a:lnSpc>
              <a:spcBef>
                <a:spcPts val="110"/>
              </a:spcBef>
              <a:buFont typeface="Arial" pitchFamily="34" charset="0"/>
              <a:buChar char="•"/>
            </a:pPr>
            <a:r>
              <a:rPr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Infra</a:t>
            </a:r>
            <a:r>
              <a:rPr sz="2400" spc="-44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red</a:t>
            </a:r>
            <a:r>
              <a:rPr sz="2400" spc="-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bulbs </a:t>
            </a:r>
            <a:r>
              <a:rPr sz="2400" spc="-7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sz="2400" i="1" spc="-1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999" marR="1914392">
              <a:lnSpc>
                <a:spcPct val="120000"/>
              </a:lnSpc>
              <a:spcBef>
                <a:spcPts val="110"/>
              </a:spcBef>
              <a:buFont typeface="Arial" pitchFamily="34" charset="0"/>
              <a:buChar char="•"/>
            </a:pPr>
            <a:r>
              <a:rPr sz="24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Heating </a:t>
            </a:r>
            <a:r>
              <a:rPr sz="24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coils </a:t>
            </a:r>
            <a:r>
              <a:rPr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999" marR="1914392">
              <a:lnSpc>
                <a:spcPct val="120000"/>
              </a:lnSpc>
              <a:spcBef>
                <a:spcPts val="110"/>
              </a:spcBef>
              <a:buFont typeface="Arial" pitchFamily="34" charset="0"/>
              <a:buChar char="•"/>
            </a:pPr>
            <a:r>
              <a:rPr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Gas</a:t>
            </a:r>
            <a:r>
              <a:rPr sz="2400" spc="-28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brooders</a:t>
            </a:r>
            <a:endParaRPr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999">
              <a:spcBef>
                <a:spcPts val="634"/>
              </a:spcBef>
              <a:buFont typeface="Arial" pitchFamily="34" charset="0"/>
              <a:buChar char="•"/>
            </a:pPr>
            <a:r>
              <a:rPr sz="24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Kerosene</a:t>
            </a:r>
            <a:r>
              <a:rPr sz="2400" spc="-1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stove</a:t>
            </a:r>
          </a:p>
          <a:p>
            <a:pPr marL="13999">
              <a:spcBef>
                <a:spcPts val="634"/>
              </a:spcBef>
              <a:buFont typeface="Arial" pitchFamily="34" charset="0"/>
              <a:buChar char="•"/>
            </a:pPr>
            <a:r>
              <a:rPr sz="24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Coal/charcoal</a:t>
            </a:r>
            <a:r>
              <a:rPr sz="2400" spc="1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stove</a:t>
            </a:r>
          </a:p>
          <a:p>
            <a:pPr marL="13999">
              <a:spcBef>
                <a:spcPts val="639"/>
              </a:spcBef>
              <a:buFont typeface="Arial" pitchFamily="34" charset="0"/>
              <a:buChar char="•"/>
            </a:pPr>
            <a:r>
              <a:rPr sz="24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Centralized</a:t>
            </a:r>
            <a:r>
              <a:rPr sz="2400" spc="17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heating </a:t>
            </a:r>
            <a:r>
              <a:rPr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system</a:t>
            </a:r>
          </a:p>
          <a:p>
            <a:pPr marL="13999">
              <a:spcBef>
                <a:spcPts val="634"/>
              </a:spcBef>
              <a:buFont typeface="Arial" pitchFamily="34" charset="0"/>
              <a:buChar char="•"/>
            </a:pPr>
            <a:r>
              <a:rPr sz="24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Battery</a:t>
            </a:r>
            <a:r>
              <a:rPr sz="2400" spc="-17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brooders</a:t>
            </a:r>
            <a:endParaRPr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999">
              <a:spcBef>
                <a:spcPts val="639"/>
              </a:spcBef>
              <a:buFont typeface="Arial" pitchFamily="34" charset="0"/>
              <a:buChar char="•"/>
            </a:pPr>
            <a:r>
              <a:rPr sz="24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Biogas</a:t>
            </a:r>
            <a:r>
              <a:rPr sz="2400" spc="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brooders</a:t>
            </a:r>
            <a:endParaRPr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383821" y="723562"/>
            <a:ext cx="6184883" cy="56742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2473660" marR="5600" indent="-2459661">
              <a:lnSpc>
                <a:spcPct val="100000"/>
              </a:lnSpc>
              <a:spcBef>
                <a:spcPts val="105"/>
              </a:spcBef>
            </a:pPr>
            <a:r>
              <a:rPr sz="3600" b="1" spc="-22" dirty="0">
                <a:latin typeface="Times New Roman" pitchFamily="18" charset="0"/>
                <a:cs typeface="Times New Roman" pitchFamily="18" charset="0"/>
              </a:rPr>
              <a:t>Charcoal</a:t>
            </a:r>
            <a:r>
              <a:rPr sz="3600" b="1" spc="-1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55" dirty="0">
                <a:latin typeface="Times New Roman" pitchFamily="18" charset="0"/>
                <a:cs typeface="Times New Roman" pitchFamily="18" charset="0"/>
              </a:rPr>
              <a:t>stove</a:t>
            </a:r>
            <a:r>
              <a:rPr sz="3600" b="1" spc="-12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6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sz="3600" b="1" spc="-2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22" dirty="0">
                <a:latin typeface="Times New Roman" pitchFamily="18" charset="0"/>
                <a:cs typeface="Times New Roman" pitchFamily="18" charset="0"/>
              </a:rPr>
              <a:t>kerosene </a:t>
            </a:r>
            <a:r>
              <a:rPr sz="3600" b="1" spc="-108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50" dirty="0">
                <a:latin typeface="Times New Roman" pitchFamily="18" charset="0"/>
                <a:cs typeface="Times New Roman" pitchFamily="18" charset="0"/>
              </a:rPr>
              <a:t>stove</a:t>
            </a:r>
            <a:endParaRPr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xfrm>
            <a:off x="2448024" y="1768475"/>
            <a:ext cx="7121426" cy="2245516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718859" marR="5600" indent="-302383">
              <a:lnSpc>
                <a:spcPct val="100000"/>
              </a:lnSpc>
              <a:spcBef>
                <a:spcPts val="110"/>
              </a:spcBef>
              <a:buFont typeface="Arial" pitchFamily="34" charset="0"/>
              <a:buChar char="•"/>
            </a:pPr>
            <a:r>
              <a:rPr sz="2800" spc="-6" dirty="0" smtClean="0">
                <a:latin typeface="Times New Roman" pitchFamily="18" charset="0"/>
                <a:cs typeface="Times New Roman" pitchFamily="18" charset="0"/>
              </a:rPr>
              <a:t>Where</a:t>
            </a:r>
            <a:r>
              <a:rPr sz="2800" spc="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electricity</a:t>
            </a:r>
            <a:r>
              <a:rPr sz="2800" spc="1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 not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available,</a:t>
            </a:r>
            <a:r>
              <a:rPr sz="2800"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ordinary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charcoal</a:t>
            </a:r>
            <a:r>
              <a:rPr sz="2800" spc="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sz="2800" spc="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kerosene</a:t>
            </a:r>
            <a:r>
              <a:rPr sz="2800" spc="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stoves</a:t>
            </a:r>
            <a:r>
              <a:rPr sz="2800" spc="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are</a:t>
            </a:r>
            <a:r>
              <a:rPr sz="2800" spc="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used</a:t>
            </a:r>
            <a:r>
              <a:rPr sz="2800" spc="1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2800" spc="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provide </a:t>
            </a:r>
            <a:r>
              <a:rPr sz="2800" spc="-71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supplementary</a:t>
            </a:r>
            <a:r>
              <a:rPr sz="2800" spc="2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heat</a:t>
            </a:r>
            <a:r>
              <a:rPr sz="2800" spc="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2800" spc="-22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chicks.</a:t>
            </a:r>
          </a:p>
          <a:p>
            <a:pPr marL="718859" marR="211388" indent="-302383">
              <a:lnSpc>
                <a:spcPct val="100000"/>
              </a:lnSpc>
              <a:spcBef>
                <a:spcPts val="634"/>
              </a:spcBef>
              <a:buFont typeface="Arial" pitchFamily="34" charset="0"/>
              <a:buChar char="•"/>
            </a:pPr>
            <a:r>
              <a:rPr sz="2800" spc="-6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stoves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are covered with plate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pans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800" spc="-72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dissipate</a:t>
            </a:r>
            <a:r>
              <a:rPr sz="2800" spc="22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latin typeface="Times New Roman" pitchFamily="18" charset="0"/>
                <a:cs typeface="Times New Roman" pitchFamily="18" charset="0"/>
              </a:rPr>
              <a:t>heat.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14387" y="3707829"/>
            <a:ext cx="3306445" cy="18361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3569661" y="843043"/>
            <a:ext cx="2972384" cy="628982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spcBef>
                <a:spcPts val="105"/>
              </a:spcBef>
            </a:pPr>
            <a:r>
              <a:rPr sz="4000" b="1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Gas</a:t>
            </a:r>
            <a:r>
              <a:rPr sz="4000" b="1" spc="-17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brooder</a:t>
            </a:r>
            <a:endParaRPr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34447" y="2192445"/>
            <a:ext cx="7054337" cy="1214464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316382" marR="5600" indent="-302383" algn="just">
              <a:spcBef>
                <a:spcPts val="110"/>
              </a:spcBef>
              <a:buFont typeface="Arial" pitchFamily="34" charset="0"/>
              <a:buChar char="•"/>
            </a:pP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Natural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gas,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LPG or methane is connected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600" spc="-7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heating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element</a:t>
            </a:r>
            <a:r>
              <a:rPr sz="26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which</a:t>
            </a:r>
            <a:r>
              <a:rPr sz="26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hanged</a:t>
            </a:r>
            <a:r>
              <a:rPr sz="2600" spc="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</a:t>
            </a:r>
            <a:r>
              <a:rPr sz="2600" spc="-28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feet 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above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chick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provide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heat.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06764" y="3203773"/>
            <a:ext cx="3298044" cy="197391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875778" y="878537"/>
            <a:ext cx="4360570" cy="628982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z="4000" b="1" spc="-6" dirty="0">
                <a:latin typeface="Times New Roman" pitchFamily="18" charset="0"/>
                <a:cs typeface="Times New Roman" pitchFamily="18" charset="0"/>
              </a:rPr>
              <a:t>Electrical</a:t>
            </a:r>
            <a:r>
              <a:rPr sz="4000" b="1" spc="-6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11" dirty="0">
                <a:latin typeface="Times New Roman" pitchFamily="18" charset="0"/>
                <a:cs typeface="Times New Roman" pitchFamily="18" charset="0"/>
              </a:rPr>
              <a:t>brooder</a:t>
            </a:r>
            <a:endParaRPr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94868" y="1708206"/>
            <a:ext cx="7353956" cy="2491737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316382" marR="5600" indent="-302383">
              <a:spcBef>
                <a:spcPts val="110"/>
              </a:spcBef>
              <a:buFont typeface="Arial" pitchFamily="34" charset="0"/>
              <a:buChar char="•"/>
            </a:pPr>
            <a:r>
              <a:rPr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also thermostatically controlled heating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system</a:t>
            </a:r>
            <a:r>
              <a:rPr sz="26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sz="2600" spc="-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spread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required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amount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heat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uniformly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above</a:t>
            </a:r>
            <a:r>
              <a:rPr sz="26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large</a:t>
            </a:r>
            <a:r>
              <a:rPr sz="26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area,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this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avoid</a:t>
            </a:r>
            <a:r>
              <a:rPr sz="26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crowding </a:t>
            </a:r>
            <a:r>
              <a:rPr sz="2600" spc="-7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chicks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under</a:t>
            </a:r>
            <a:r>
              <a:rPr sz="26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brooder</a:t>
            </a:r>
            <a:r>
              <a:rPr sz="26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28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directly.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16382" marR="283484" indent="-302383">
              <a:spcBef>
                <a:spcPts val="639"/>
              </a:spcBef>
              <a:buFont typeface="Arial" pitchFamily="34" charset="0"/>
              <a:buChar char="•"/>
            </a:pPr>
            <a:r>
              <a:rPr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One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electrical brooder can be used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300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600" spc="-7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400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chicks.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54579" y="3995861"/>
            <a:ext cx="3822237" cy="251989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3108196" y="611485"/>
            <a:ext cx="4020348" cy="691951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13999">
              <a:spcBef>
                <a:spcPts val="116"/>
              </a:spcBef>
            </a:pPr>
            <a:r>
              <a:rPr sz="4400" b="1" spc="-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Infra-red</a:t>
            </a:r>
            <a:r>
              <a:rPr sz="4400" b="1" spc="-88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4400" b="1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bulbs</a:t>
            </a:r>
            <a:endParaRPr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59992" y="1845293"/>
            <a:ext cx="7441461" cy="814355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316382" marR="5600" indent="-302383">
              <a:spcBef>
                <a:spcPts val="110"/>
              </a:spcBef>
              <a:buFont typeface="Arial" pitchFamily="34" charset="0"/>
              <a:buChar char="•"/>
            </a:pPr>
            <a:r>
              <a:rPr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sz="2600" spc="-17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sz="26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self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reflecting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bulb.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One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250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watts IR</a:t>
            </a:r>
            <a:r>
              <a:rPr sz="26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bulb </a:t>
            </a:r>
            <a:r>
              <a:rPr sz="2600" spc="-71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provide</a:t>
            </a:r>
            <a:r>
              <a:rPr sz="2600" spc="17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brooding</a:t>
            </a:r>
            <a:r>
              <a:rPr sz="2600" spc="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about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150</a:t>
            </a:r>
            <a:r>
              <a:rPr sz="26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250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chicks.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64448" y="2771725"/>
            <a:ext cx="3424051" cy="25098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Noto Sans CJK SC Regular"/>
        <a:cs typeface="Noto Sans CJK SC Regular"/>
      </a:majorFont>
      <a:minorFont>
        <a:latin typeface="Arial"/>
        <a:ea typeface="Noto Sans CJK SC Regular"/>
        <a:cs typeface="Noto Sans CJK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1385</Words>
  <Application>Microsoft Office PowerPoint</Application>
  <PresentationFormat>Custom</PresentationFormat>
  <Paragraphs>137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Objectives</vt:lpstr>
      <vt:lpstr>Slide 3</vt:lpstr>
      <vt:lpstr>Slide 4</vt:lpstr>
      <vt:lpstr>Different types of  brooders</vt:lpstr>
      <vt:lpstr>Charcoal stove / kerosene  stove</vt:lpstr>
      <vt:lpstr>Slide 7</vt:lpstr>
      <vt:lpstr>Electrical brooder</vt:lpstr>
      <vt:lpstr>Slide 9</vt:lpstr>
      <vt:lpstr>Battery brooders</vt:lpstr>
      <vt:lpstr>Reflectors</vt:lpstr>
      <vt:lpstr>Brooder guard / chick guard</vt:lpstr>
      <vt:lpstr>Slide 13</vt:lpstr>
      <vt:lpstr>RECEIVING OF CHICKS</vt:lpstr>
      <vt:lpstr>Slide 15</vt:lpstr>
      <vt:lpstr>Slide 16</vt:lpstr>
      <vt:lpstr>Slide 17</vt:lpstr>
      <vt:lpstr>Slide 18</vt:lpstr>
      <vt:lpstr>Slide 19</vt:lpstr>
      <vt:lpstr>Slide 20</vt:lpstr>
      <vt:lpstr>Ventilation</vt:lpstr>
      <vt:lpstr> The following illustration is given as a guide forthe placement of equipments around the  brooder during the early brooding stages.</vt:lpstr>
      <vt:lpstr>Slide 23</vt:lpstr>
      <vt:lpstr>Cage Brooding</vt:lpstr>
      <vt:lpstr>Temperature Management</vt:lpstr>
      <vt:lpstr>Slide 26</vt:lpstr>
      <vt:lpstr>Feeding and watering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years Perspective Plan  (2018-23)</dc:title>
  <dc:creator>Gouri Sahu</dc:creator>
  <cp:lastModifiedBy>user</cp:lastModifiedBy>
  <cp:revision>23</cp:revision>
  <cp:lastPrinted>1601-01-01T00:00:00Z</cp:lastPrinted>
  <dcterms:created xsi:type="dcterms:W3CDTF">2018-01-17T07:28:50Z</dcterms:created>
  <dcterms:modified xsi:type="dcterms:W3CDTF">2021-05-07T17:47:55Z</dcterms:modified>
</cp:coreProperties>
</file>